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a6a4e43ae243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41e1eed7d14f90"/>
  </p:sldMasterIdLst>
  <p:sldIdLst>
    <p:sldId xmlns:r="http://schemas.openxmlformats.org/officeDocument/2006/relationships" id="256" r:id="Rc755eb9ced564c91"/>
    <p:sldId xmlns:r="http://schemas.openxmlformats.org/officeDocument/2006/relationships" id="257" r:id="R7165b6cf1e0446fd"/>
    <p:sldId xmlns:r="http://schemas.openxmlformats.org/officeDocument/2006/relationships" id="258" r:id="R8fad63bf36eb4757"/>
    <p:sldId xmlns:r="http://schemas.openxmlformats.org/officeDocument/2006/relationships" id="259" r:id="Re108d84ef41d4d69"/>
    <p:sldId xmlns:r="http://schemas.openxmlformats.org/officeDocument/2006/relationships" id="260" r:id="R00072660881a4eae"/>
    <p:sldId xmlns:r="http://schemas.openxmlformats.org/officeDocument/2006/relationships" id="261" r:id="Rab4da3b12e69494f"/>
    <p:sldId xmlns:r="http://schemas.openxmlformats.org/officeDocument/2006/relationships" id="262" r:id="Ra76553abeecb45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1e1eed7d14f90" /><Relationship Type="http://schemas.openxmlformats.org/officeDocument/2006/relationships/slide" Target="/ppt/slides/slide1.xml" Id="Rc755eb9ced564c91" /><Relationship Type="http://schemas.openxmlformats.org/officeDocument/2006/relationships/slide" Target="/ppt/slides/slide2.xml" Id="R7165b6cf1e0446fd" /><Relationship Type="http://schemas.openxmlformats.org/officeDocument/2006/relationships/slide" Target="/ppt/slides/slide3.xml" Id="R8fad63bf36eb4757" /><Relationship Type="http://schemas.openxmlformats.org/officeDocument/2006/relationships/slide" Target="/ppt/slides/slide4.xml" Id="Re108d84ef41d4d69" /><Relationship Type="http://schemas.openxmlformats.org/officeDocument/2006/relationships/slide" Target="/ppt/slides/slide5.xml" Id="R00072660881a4eae" /><Relationship Type="http://schemas.openxmlformats.org/officeDocument/2006/relationships/slide" Target="/ppt/slides/slide6.xml" Id="Rab4da3b12e69494f" /><Relationship Type="http://schemas.openxmlformats.org/officeDocument/2006/relationships/slide" Target="/ppt/slides/slide7.xml" Id="Ra76553abeecb45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f87131e23a4a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faa557a494090" /><Relationship Type="http://schemas.openxmlformats.org/officeDocument/2006/relationships/theme" Target="/ppt/slideMasters/theme/theme1.xml" Id="Rdc5ea059c9b54c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3faa557a49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fbfe2a6034a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2474d605646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0a2e1d6344e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4f166bbce47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2535985b545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681eb564e4f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0d1d4b3b94f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AMUNDSEN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AMUNDSEN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ANDRÉ THORSØ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2068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929 045 262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