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cd61c2ac045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5a4e6a88e415e"/>
  </p:sldMasterIdLst>
  <p:sldIdLst>
    <p:sldId xmlns:r="http://schemas.openxmlformats.org/officeDocument/2006/relationships" id="256" r:id="R8ec609abe1c4402c"/>
    <p:sldId xmlns:r="http://schemas.openxmlformats.org/officeDocument/2006/relationships" id="257" r:id="Rcd262a198ff1456f"/>
    <p:sldId xmlns:r="http://schemas.openxmlformats.org/officeDocument/2006/relationships" id="258" r:id="R51cab0d7c1914d4e"/>
    <p:sldId xmlns:r="http://schemas.openxmlformats.org/officeDocument/2006/relationships" id="259" r:id="Raa2eb869c4fc47a0"/>
    <p:sldId xmlns:r="http://schemas.openxmlformats.org/officeDocument/2006/relationships" id="260" r:id="R3c48c5cfdcdd4db6"/>
    <p:sldId xmlns:r="http://schemas.openxmlformats.org/officeDocument/2006/relationships" id="261" r:id="R251049cc054a47a7"/>
    <p:sldId xmlns:r="http://schemas.openxmlformats.org/officeDocument/2006/relationships" id="262" r:id="Rc5a642a32fca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5a4e6a88e415e" /><Relationship Type="http://schemas.openxmlformats.org/officeDocument/2006/relationships/slide" Target="/ppt/slides/slide1.xml" Id="R8ec609abe1c4402c" /><Relationship Type="http://schemas.openxmlformats.org/officeDocument/2006/relationships/slide" Target="/ppt/slides/slide2.xml" Id="Rcd262a198ff1456f" /><Relationship Type="http://schemas.openxmlformats.org/officeDocument/2006/relationships/slide" Target="/ppt/slides/slide3.xml" Id="R51cab0d7c1914d4e" /><Relationship Type="http://schemas.openxmlformats.org/officeDocument/2006/relationships/slide" Target="/ppt/slides/slide4.xml" Id="Raa2eb869c4fc47a0" /><Relationship Type="http://schemas.openxmlformats.org/officeDocument/2006/relationships/slide" Target="/ppt/slides/slide5.xml" Id="R3c48c5cfdcdd4db6" /><Relationship Type="http://schemas.openxmlformats.org/officeDocument/2006/relationships/slide" Target="/ppt/slides/slide6.xml" Id="R251049cc054a47a7" /><Relationship Type="http://schemas.openxmlformats.org/officeDocument/2006/relationships/slide" Target="/ppt/slides/slide7.xml" Id="Rc5a642a32fca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6fdeec627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b3c4a5ca44ea6" /><Relationship Type="http://schemas.openxmlformats.org/officeDocument/2006/relationships/theme" Target="/ppt/slideMasters/theme/theme1.xml" Id="Rf8ad10b488cb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4b3c4a5ca4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ce2e51bf4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72a98b4f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4388cff242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4f15ee11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4126e0d1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6e20797544d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33e767a4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RINGVEIEN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9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10 044 903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4 983 610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66 967 581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78 814 017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 HOLDING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TLH HOLDING AS  –  48,0 %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929 049 586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