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02e8caec3b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1a1afd17248ea"/>
  </p:sldMasterIdLst>
  <p:sldIdLst>
    <p:sldId xmlns:r="http://schemas.openxmlformats.org/officeDocument/2006/relationships" id="256" r:id="R3c576e10ef6749d9"/>
    <p:sldId xmlns:r="http://schemas.openxmlformats.org/officeDocument/2006/relationships" id="257" r:id="R1132d0cfd4ae40be"/>
    <p:sldId xmlns:r="http://schemas.openxmlformats.org/officeDocument/2006/relationships" id="258" r:id="Rbb3bd8056b614086"/>
    <p:sldId xmlns:r="http://schemas.openxmlformats.org/officeDocument/2006/relationships" id="259" r:id="R179f689a4a4042bb"/>
    <p:sldId xmlns:r="http://schemas.openxmlformats.org/officeDocument/2006/relationships" id="260" r:id="Rae0710677f7c43d1"/>
    <p:sldId xmlns:r="http://schemas.openxmlformats.org/officeDocument/2006/relationships" id="261" r:id="R18cef023024a4d52"/>
    <p:sldId xmlns:r="http://schemas.openxmlformats.org/officeDocument/2006/relationships" id="262" r:id="Rcf752aee894c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1a1afd17248ea" /><Relationship Type="http://schemas.openxmlformats.org/officeDocument/2006/relationships/slide" Target="/ppt/slides/slide1.xml" Id="R3c576e10ef6749d9" /><Relationship Type="http://schemas.openxmlformats.org/officeDocument/2006/relationships/slide" Target="/ppt/slides/slide2.xml" Id="R1132d0cfd4ae40be" /><Relationship Type="http://schemas.openxmlformats.org/officeDocument/2006/relationships/slide" Target="/ppt/slides/slide3.xml" Id="Rbb3bd8056b614086" /><Relationship Type="http://schemas.openxmlformats.org/officeDocument/2006/relationships/slide" Target="/ppt/slides/slide4.xml" Id="R179f689a4a4042bb" /><Relationship Type="http://schemas.openxmlformats.org/officeDocument/2006/relationships/slide" Target="/ppt/slides/slide5.xml" Id="Rae0710677f7c43d1" /><Relationship Type="http://schemas.openxmlformats.org/officeDocument/2006/relationships/slide" Target="/ppt/slides/slide6.xml" Id="R18cef023024a4d52" /><Relationship Type="http://schemas.openxmlformats.org/officeDocument/2006/relationships/slide" Target="/ppt/slides/slide7.xml" Id="Rcf752aee894c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d33413541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6c09f4794c50" /><Relationship Type="http://schemas.openxmlformats.org/officeDocument/2006/relationships/theme" Target="/ppt/slideMasters/theme/theme1.xml" Id="R58268ae63897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b6c09f479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4c932305d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c678a7206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64dcca78e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3c3e4f4e8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2b4daa5c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b0f6b830f4c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2d88d0ed648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