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63879d79f84f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2ef14ece7b43ae"/>
  </p:sldMasterIdLst>
  <p:sldIdLst>
    <p:sldId xmlns:r="http://schemas.openxmlformats.org/officeDocument/2006/relationships" id="256" r:id="R7a952e40fc5a4f8d"/>
    <p:sldId xmlns:r="http://schemas.openxmlformats.org/officeDocument/2006/relationships" id="257" r:id="R506c17aebff74551"/>
    <p:sldId xmlns:r="http://schemas.openxmlformats.org/officeDocument/2006/relationships" id="258" r:id="R914ace6b434d48fb"/>
    <p:sldId xmlns:r="http://schemas.openxmlformats.org/officeDocument/2006/relationships" id="259" r:id="R66caf0f47b1146c5"/>
    <p:sldId xmlns:r="http://schemas.openxmlformats.org/officeDocument/2006/relationships" id="260" r:id="R5ff7437024b0450f"/>
    <p:sldId xmlns:r="http://schemas.openxmlformats.org/officeDocument/2006/relationships" id="261" r:id="R6c4d10ee017e424e"/>
    <p:sldId xmlns:r="http://schemas.openxmlformats.org/officeDocument/2006/relationships" id="262" r:id="R3e7291ba2a4947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2ef14ece7b43ae" /><Relationship Type="http://schemas.openxmlformats.org/officeDocument/2006/relationships/slide" Target="/ppt/slides/slide1.xml" Id="R7a952e40fc5a4f8d" /><Relationship Type="http://schemas.openxmlformats.org/officeDocument/2006/relationships/slide" Target="/ppt/slides/slide2.xml" Id="R506c17aebff74551" /><Relationship Type="http://schemas.openxmlformats.org/officeDocument/2006/relationships/slide" Target="/ppt/slides/slide3.xml" Id="R914ace6b434d48fb" /><Relationship Type="http://schemas.openxmlformats.org/officeDocument/2006/relationships/slide" Target="/ppt/slides/slide4.xml" Id="R66caf0f47b1146c5" /><Relationship Type="http://schemas.openxmlformats.org/officeDocument/2006/relationships/slide" Target="/ppt/slides/slide5.xml" Id="R5ff7437024b0450f" /><Relationship Type="http://schemas.openxmlformats.org/officeDocument/2006/relationships/slide" Target="/ppt/slides/slide6.xml" Id="R6c4d10ee017e424e" /><Relationship Type="http://schemas.openxmlformats.org/officeDocument/2006/relationships/slide" Target="/ppt/slides/slide7.xml" Id="R3e7291ba2a4947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83a81c72a74c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b45f0ca674a7c" /><Relationship Type="http://schemas.openxmlformats.org/officeDocument/2006/relationships/theme" Target="/ppt/slideMasters/theme/theme1.xml" Id="R88c9f38f90ec4f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ab45f0ca674a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129fec3f944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2a4b5be5640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032aab34543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e1a45d01542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f1171a89746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a744c6b854f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063f5c0ce45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PARAGON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PARAGON VVS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3 295 365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249 470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312 049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UTOSLAHTI TUOMO ANTON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Økernveien 173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929 106 954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