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341938300445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7158e33b0e4023"/>
  </p:sldMasterIdLst>
  <p:sldIdLst>
    <p:sldId xmlns:r="http://schemas.openxmlformats.org/officeDocument/2006/relationships" id="256" r:id="R57b57290aa7148dd"/>
    <p:sldId xmlns:r="http://schemas.openxmlformats.org/officeDocument/2006/relationships" id="257" r:id="Re1e2f2b8fe2a4774"/>
    <p:sldId xmlns:r="http://schemas.openxmlformats.org/officeDocument/2006/relationships" id="258" r:id="R3631fb4c408f4bf6"/>
    <p:sldId xmlns:r="http://schemas.openxmlformats.org/officeDocument/2006/relationships" id="259" r:id="Re01d6eabdd4949cf"/>
    <p:sldId xmlns:r="http://schemas.openxmlformats.org/officeDocument/2006/relationships" id="260" r:id="R79b1f38927084a23"/>
    <p:sldId xmlns:r="http://schemas.openxmlformats.org/officeDocument/2006/relationships" id="261" r:id="Ra394e2555476417b"/>
    <p:sldId xmlns:r="http://schemas.openxmlformats.org/officeDocument/2006/relationships" id="262" r:id="R05049e6bd1d64a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158e33b0e4023" /><Relationship Type="http://schemas.openxmlformats.org/officeDocument/2006/relationships/slide" Target="/ppt/slides/slide1.xml" Id="R57b57290aa7148dd" /><Relationship Type="http://schemas.openxmlformats.org/officeDocument/2006/relationships/slide" Target="/ppt/slides/slide2.xml" Id="Re1e2f2b8fe2a4774" /><Relationship Type="http://schemas.openxmlformats.org/officeDocument/2006/relationships/slide" Target="/ppt/slides/slide3.xml" Id="R3631fb4c408f4bf6" /><Relationship Type="http://schemas.openxmlformats.org/officeDocument/2006/relationships/slide" Target="/ppt/slides/slide4.xml" Id="Re01d6eabdd4949cf" /><Relationship Type="http://schemas.openxmlformats.org/officeDocument/2006/relationships/slide" Target="/ppt/slides/slide5.xml" Id="R79b1f38927084a23" /><Relationship Type="http://schemas.openxmlformats.org/officeDocument/2006/relationships/slide" Target="/ppt/slides/slide6.xml" Id="Ra394e2555476417b" /><Relationship Type="http://schemas.openxmlformats.org/officeDocument/2006/relationships/slide" Target="/ppt/slides/slide7.xml" Id="R05049e6bd1d64a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44525f558d4d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0a3cefdd6424b" /><Relationship Type="http://schemas.openxmlformats.org/officeDocument/2006/relationships/theme" Target="/ppt/slideMasters/theme/theme1.xml" Id="R388c7403d4494f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b0a3cefdd642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6cbce926542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4fb6a37604c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7bd41a94c40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15490901942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a629c169e45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01f45978f47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6964b8aff48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RONDABLIKK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RONDABLIKK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 ESPEN SAND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Suhms gate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