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6c49a4cae0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17a79755bb426e"/>
  </p:sldMasterIdLst>
  <p:sldIdLst>
    <p:sldId xmlns:r="http://schemas.openxmlformats.org/officeDocument/2006/relationships" id="256" r:id="Rececc3f10f6d46e9"/>
    <p:sldId xmlns:r="http://schemas.openxmlformats.org/officeDocument/2006/relationships" id="257" r:id="R409f707cfa124b52"/>
    <p:sldId xmlns:r="http://schemas.openxmlformats.org/officeDocument/2006/relationships" id="258" r:id="Ra6f131d6bbed4014"/>
    <p:sldId xmlns:r="http://schemas.openxmlformats.org/officeDocument/2006/relationships" id="259" r:id="R2b141feec3a24204"/>
    <p:sldId xmlns:r="http://schemas.openxmlformats.org/officeDocument/2006/relationships" id="260" r:id="R81b3fb3bcccf4db5"/>
    <p:sldId xmlns:r="http://schemas.openxmlformats.org/officeDocument/2006/relationships" id="261" r:id="Rc8e18a455fbf40dc"/>
    <p:sldId xmlns:r="http://schemas.openxmlformats.org/officeDocument/2006/relationships" id="262" r:id="Rc15c0f056d2943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7a79755bb426e" /><Relationship Type="http://schemas.openxmlformats.org/officeDocument/2006/relationships/slide" Target="/ppt/slides/slide1.xml" Id="Rececc3f10f6d46e9" /><Relationship Type="http://schemas.openxmlformats.org/officeDocument/2006/relationships/slide" Target="/ppt/slides/slide2.xml" Id="R409f707cfa124b52" /><Relationship Type="http://schemas.openxmlformats.org/officeDocument/2006/relationships/slide" Target="/ppt/slides/slide3.xml" Id="Ra6f131d6bbed4014" /><Relationship Type="http://schemas.openxmlformats.org/officeDocument/2006/relationships/slide" Target="/ppt/slides/slide4.xml" Id="R2b141feec3a24204" /><Relationship Type="http://schemas.openxmlformats.org/officeDocument/2006/relationships/slide" Target="/ppt/slides/slide5.xml" Id="R81b3fb3bcccf4db5" /><Relationship Type="http://schemas.openxmlformats.org/officeDocument/2006/relationships/slide" Target="/ppt/slides/slide6.xml" Id="Rc8e18a455fbf40dc" /><Relationship Type="http://schemas.openxmlformats.org/officeDocument/2006/relationships/slide" Target="/ppt/slides/slide7.xml" Id="Rc15c0f056d2943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ee4ec36e0b4f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e6b1e626d4a16" /><Relationship Type="http://schemas.openxmlformats.org/officeDocument/2006/relationships/theme" Target="/ppt/slideMasters/theme/theme1.xml" Id="R5b2d53d61771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e6b1e626d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0d38318db44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2a7be549443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0d32731124f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948d461704e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b1c476c7c49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3df38d89446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cc9d48f9048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BLANKENBORG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BLANKENBORG HOLDING AS ble etablert [år] og holder til i Sauda.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4 219 808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4 220 636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AMDAL STIG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BERGSTUEN ARILD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KILI ODD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SAUA ERLEND OPHEIM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ÅDNE HAUGSLAND  –  10,9 %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KOLSTØ JON HAUGSLAND  –  10,9 %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Kyrkjegata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4200 Sauda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929 355 113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BLANKENBORG HOLDING AS</a:t>
            </a:r>
          </a:p>
        </p:txBody>
      </p:sp>
    </p:spTree>
  </p:cSld>
  <p:clrMapOvr>
    <a:masterClrMapping xmlns:a="http://schemas.openxmlformats.org/drawingml/2006/main"/>
  </p:clrMapOvr>
</p:sld>
</file>