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987d08b3d04e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798b9040534b07"/>
  </p:sldMasterIdLst>
  <p:sldIdLst>
    <p:sldId xmlns:r="http://schemas.openxmlformats.org/officeDocument/2006/relationships" id="256" r:id="R4eb9aa444ac747ff"/>
    <p:sldId xmlns:r="http://schemas.openxmlformats.org/officeDocument/2006/relationships" id="257" r:id="Rd19080891f3f41c4"/>
    <p:sldId xmlns:r="http://schemas.openxmlformats.org/officeDocument/2006/relationships" id="258" r:id="R9e1fc7bd30384645"/>
    <p:sldId xmlns:r="http://schemas.openxmlformats.org/officeDocument/2006/relationships" id="259" r:id="Rc86f7a4e309b4b61"/>
    <p:sldId xmlns:r="http://schemas.openxmlformats.org/officeDocument/2006/relationships" id="260" r:id="Rbf948bf18c0f4078"/>
    <p:sldId xmlns:r="http://schemas.openxmlformats.org/officeDocument/2006/relationships" id="261" r:id="R1036672595654d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98b9040534b07" /><Relationship Type="http://schemas.openxmlformats.org/officeDocument/2006/relationships/slide" Target="/ppt/slides/slide1.xml" Id="R4eb9aa444ac747ff" /><Relationship Type="http://schemas.openxmlformats.org/officeDocument/2006/relationships/slide" Target="/ppt/slides/slide2.xml" Id="Rd19080891f3f41c4" /><Relationship Type="http://schemas.openxmlformats.org/officeDocument/2006/relationships/slide" Target="/ppt/slides/slide3.xml" Id="R9e1fc7bd30384645" /><Relationship Type="http://schemas.openxmlformats.org/officeDocument/2006/relationships/slide" Target="/ppt/slides/slide4.xml" Id="Rc86f7a4e309b4b61" /><Relationship Type="http://schemas.openxmlformats.org/officeDocument/2006/relationships/slide" Target="/ppt/slides/slide5.xml" Id="Rbf948bf18c0f4078" /><Relationship Type="http://schemas.openxmlformats.org/officeDocument/2006/relationships/slide" Target="/ppt/slides/slide6.xml" Id="R1036672595654d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933e951d9f4e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e2517d5d74ea5" /><Relationship Type="http://schemas.openxmlformats.org/officeDocument/2006/relationships/theme" Target="/ppt/slideMasters/theme/theme1.xml" Id="Ra9df0485396543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6e2517d5d74e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8318d1cc540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b096e9ec74f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c4dbe080747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f7f14f1024d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ba9c9d06b4f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21167d26944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VAISVILA TADAS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