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a553d581c942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66416f70d746d7"/>
  </p:sldMasterIdLst>
  <p:sldIdLst>
    <p:sldId xmlns:r="http://schemas.openxmlformats.org/officeDocument/2006/relationships" id="256" r:id="Ra101d80ea1514fd9"/>
    <p:sldId xmlns:r="http://schemas.openxmlformats.org/officeDocument/2006/relationships" id="257" r:id="Rb85fd938e91d4079"/>
    <p:sldId xmlns:r="http://schemas.openxmlformats.org/officeDocument/2006/relationships" id="258" r:id="R2417ecc73efc45ea"/>
    <p:sldId xmlns:r="http://schemas.openxmlformats.org/officeDocument/2006/relationships" id="259" r:id="R69555d13c244425f"/>
    <p:sldId xmlns:r="http://schemas.openxmlformats.org/officeDocument/2006/relationships" id="260" r:id="R5f59c13751db490e"/>
    <p:sldId xmlns:r="http://schemas.openxmlformats.org/officeDocument/2006/relationships" id="261" r:id="R85925a17edcd44b3"/>
    <p:sldId xmlns:r="http://schemas.openxmlformats.org/officeDocument/2006/relationships" id="262" r:id="Rd41176b79a914b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66416f70d746d7" /><Relationship Type="http://schemas.openxmlformats.org/officeDocument/2006/relationships/slide" Target="/ppt/slides/slide1.xml" Id="Ra101d80ea1514fd9" /><Relationship Type="http://schemas.openxmlformats.org/officeDocument/2006/relationships/slide" Target="/ppt/slides/slide2.xml" Id="Rb85fd938e91d4079" /><Relationship Type="http://schemas.openxmlformats.org/officeDocument/2006/relationships/slide" Target="/ppt/slides/slide3.xml" Id="R2417ecc73efc45ea" /><Relationship Type="http://schemas.openxmlformats.org/officeDocument/2006/relationships/slide" Target="/ppt/slides/slide4.xml" Id="R69555d13c244425f" /><Relationship Type="http://schemas.openxmlformats.org/officeDocument/2006/relationships/slide" Target="/ppt/slides/slide5.xml" Id="R5f59c13751db490e" /><Relationship Type="http://schemas.openxmlformats.org/officeDocument/2006/relationships/slide" Target="/ppt/slides/slide6.xml" Id="R85925a17edcd44b3" /><Relationship Type="http://schemas.openxmlformats.org/officeDocument/2006/relationships/slide" Target="/ppt/slides/slide7.xml" Id="Rd41176b79a914b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46df1e5a2445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144e833dc4b76" /><Relationship Type="http://schemas.openxmlformats.org/officeDocument/2006/relationships/theme" Target="/ppt/slideMasters/theme/theme1.xml" Id="R6f045c079e314d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0144e833dc4b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6641afea948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d63d10ee74b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212a1f63e41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5a34fcf7745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a9249954e41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6b8ac91d04c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3b7427ed449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KMW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KMW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1 273 842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WALDELAND KURT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Kringsjå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4372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929 436 601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