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7cf3e81bcc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ecd17efb2d4858"/>
  </p:sldMasterIdLst>
  <p:sldIdLst>
    <p:sldId xmlns:r="http://schemas.openxmlformats.org/officeDocument/2006/relationships" id="256" r:id="Rde1954aa15084224"/>
    <p:sldId xmlns:r="http://schemas.openxmlformats.org/officeDocument/2006/relationships" id="257" r:id="R3635992d78fd403b"/>
    <p:sldId xmlns:r="http://schemas.openxmlformats.org/officeDocument/2006/relationships" id="258" r:id="Re41847b1658d417f"/>
    <p:sldId xmlns:r="http://schemas.openxmlformats.org/officeDocument/2006/relationships" id="259" r:id="Rbc085ae203ae4b80"/>
    <p:sldId xmlns:r="http://schemas.openxmlformats.org/officeDocument/2006/relationships" id="260" r:id="R6fc432ce56a34e5e"/>
    <p:sldId xmlns:r="http://schemas.openxmlformats.org/officeDocument/2006/relationships" id="261" r:id="Rd6885319c5ba46ee"/>
    <p:sldId xmlns:r="http://schemas.openxmlformats.org/officeDocument/2006/relationships" id="262" r:id="R3cfe244dc9c1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cd17efb2d4858" /><Relationship Type="http://schemas.openxmlformats.org/officeDocument/2006/relationships/slide" Target="/ppt/slides/slide1.xml" Id="Rde1954aa15084224" /><Relationship Type="http://schemas.openxmlformats.org/officeDocument/2006/relationships/slide" Target="/ppt/slides/slide2.xml" Id="R3635992d78fd403b" /><Relationship Type="http://schemas.openxmlformats.org/officeDocument/2006/relationships/slide" Target="/ppt/slides/slide3.xml" Id="Re41847b1658d417f" /><Relationship Type="http://schemas.openxmlformats.org/officeDocument/2006/relationships/slide" Target="/ppt/slides/slide4.xml" Id="Rbc085ae203ae4b80" /><Relationship Type="http://schemas.openxmlformats.org/officeDocument/2006/relationships/slide" Target="/ppt/slides/slide5.xml" Id="R6fc432ce56a34e5e" /><Relationship Type="http://schemas.openxmlformats.org/officeDocument/2006/relationships/slide" Target="/ppt/slides/slide6.xml" Id="Rd6885319c5ba46ee" /><Relationship Type="http://schemas.openxmlformats.org/officeDocument/2006/relationships/slide" Target="/ppt/slides/slide7.xml" Id="R3cfe244dc9c1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26dd5e933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fe24ef9524aa6" /><Relationship Type="http://schemas.openxmlformats.org/officeDocument/2006/relationships/theme" Target="/ppt/slideMasters/theme/theme1.xml" Id="Rc96654daf60b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9fe24ef952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8010b2c16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b627238d5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f16a60309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e67f197cf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d463a33834f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3bfb07e53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b72d57517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