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0ae93ac2cb4d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4963023674a97"/>
  </p:sldMasterIdLst>
  <p:sldIdLst>
    <p:sldId xmlns:r="http://schemas.openxmlformats.org/officeDocument/2006/relationships" id="256" r:id="Rf7ff448ad67442b9"/>
    <p:sldId xmlns:r="http://schemas.openxmlformats.org/officeDocument/2006/relationships" id="257" r:id="Rea9d60aa547a4808"/>
    <p:sldId xmlns:r="http://schemas.openxmlformats.org/officeDocument/2006/relationships" id="258" r:id="Rcd1efafca99c4ce7"/>
    <p:sldId xmlns:r="http://schemas.openxmlformats.org/officeDocument/2006/relationships" id="259" r:id="R2c97ade7fa914742"/>
    <p:sldId xmlns:r="http://schemas.openxmlformats.org/officeDocument/2006/relationships" id="260" r:id="R40c2e164da394402"/>
    <p:sldId xmlns:r="http://schemas.openxmlformats.org/officeDocument/2006/relationships" id="261" r:id="R6af5457d9599486b"/>
    <p:sldId xmlns:r="http://schemas.openxmlformats.org/officeDocument/2006/relationships" id="262" r:id="Ra516985f7a18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4963023674a97" /><Relationship Type="http://schemas.openxmlformats.org/officeDocument/2006/relationships/slide" Target="/ppt/slides/slide1.xml" Id="Rf7ff448ad67442b9" /><Relationship Type="http://schemas.openxmlformats.org/officeDocument/2006/relationships/slide" Target="/ppt/slides/slide2.xml" Id="Rea9d60aa547a4808" /><Relationship Type="http://schemas.openxmlformats.org/officeDocument/2006/relationships/slide" Target="/ppt/slides/slide3.xml" Id="Rcd1efafca99c4ce7" /><Relationship Type="http://schemas.openxmlformats.org/officeDocument/2006/relationships/slide" Target="/ppt/slides/slide4.xml" Id="R2c97ade7fa914742" /><Relationship Type="http://schemas.openxmlformats.org/officeDocument/2006/relationships/slide" Target="/ppt/slides/slide5.xml" Id="R40c2e164da394402" /><Relationship Type="http://schemas.openxmlformats.org/officeDocument/2006/relationships/slide" Target="/ppt/slides/slide6.xml" Id="R6af5457d9599486b" /><Relationship Type="http://schemas.openxmlformats.org/officeDocument/2006/relationships/slide" Target="/ppt/slides/slide7.xml" Id="Ra516985f7a18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b10f3be31944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ad08a658c483b" /><Relationship Type="http://schemas.openxmlformats.org/officeDocument/2006/relationships/theme" Target="/ppt/slideMasters/theme/theme1.xml" Id="Rbc04b5fc37c043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0ad08a658c48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2d7236e7448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6e5f48b2e48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187989fa340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687e9b00945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a1b1949624c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5becae9a04d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3c224fec442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OUSTAD HOLTH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OUSTAD HOLTH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OUSTAD HOLTH EIENDOM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OUSTAD HOLTH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OUSTAD HOLTH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OUSTAD HOLTH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8 346 992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8 989 921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OUSTAD HOLTH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GHG EIENDOM AS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OUSTAD AS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MIMER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OUSTAD HOLTH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929 550 463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OUSTAD HOLTH EIENDOM AS</a:t>
            </a:r>
          </a:p>
        </p:txBody>
      </p:sp>
    </p:spTree>
  </p:cSld>
  <p:clrMapOvr>
    <a:masterClrMapping xmlns:a="http://schemas.openxmlformats.org/drawingml/2006/main"/>
  </p:clrMapOvr>
</p:sld>
</file>