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e3e146887d4c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b40ab84fab4d6c"/>
  </p:sldMasterIdLst>
  <p:sldIdLst>
    <p:sldId xmlns:r="http://schemas.openxmlformats.org/officeDocument/2006/relationships" id="256" r:id="R7cf7ded8eba1446f"/>
    <p:sldId xmlns:r="http://schemas.openxmlformats.org/officeDocument/2006/relationships" id="257" r:id="R3d02374ab76e4150"/>
    <p:sldId xmlns:r="http://schemas.openxmlformats.org/officeDocument/2006/relationships" id="258" r:id="Rf66ecacf03464f4f"/>
    <p:sldId xmlns:r="http://schemas.openxmlformats.org/officeDocument/2006/relationships" id="259" r:id="R730526d0f1aa4d27"/>
    <p:sldId xmlns:r="http://schemas.openxmlformats.org/officeDocument/2006/relationships" id="260" r:id="R103adf15dd934b48"/>
    <p:sldId xmlns:r="http://schemas.openxmlformats.org/officeDocument/2006/relationships" id="261" r:id="R868cad02c8244e22"/>
    <p:sldId xmlns:r="http://schemas.openxmlformats.org/officeDocument/2006/relationships" id="262" r:id="Re5968365ded941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b40ab84fab4d6c" /><Relationship Type="http://schemas.openxmlformats.org/officeDocument/2006/relationships/slide" Target="/ppt/slides/slide1.xml" Id="R7cf7ded8eba1446f" /><Relationship Type="http://schemas.openxmlformats.org/officeDocument/2006/relationships/slide" Target="/ppt/slides/slide2.xml" Id="R3d02374ab76e4150" /><Relationship Type="http://schemas.openxmlformats.org/officeDocument/2006/relationships/slide" Target="/ppt/slides/slide3.xml" Id="Rf66ecacf03464f4f" /><Relationship Type="http://schemas.openxmlformats.org/officeDocument/2006/relationships/slide" Target="/ppt/slides/slide4.xml" Id="R730526d0f1aa4d27" /><Relationship Type="http://schemas.openxmlformats.org/officeDocument/2006/relationships/slide" Target="/ppt/slides/slide5.xml" Id="R103adf15dd934b48" /><Relationship Type="http://schemas.openxmlformats.org/officeDocument/2006/relationships/slide" Target="/ppt/slides/slide6.xml" Id="R868cad02c8244e22" /><Relationship Type="http://schemas.openxmlformats.org/officeDocument/2006/relationships/slide" Target="/ppt/slides/slide7.xml" Id="Re5968365ded941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6d2612035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69ad9a23141d8" /><Relationship Type="http://schemas.openxmlformats.org/officeDocument/2006/relationships/theme" Target="/ppt/slideMasters/theme/theme1.xml" Id="R6ed6481acad645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469ad9a23141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0c326f3ac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945d9f8334a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1a483cb9f42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cdbbe0be648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967ccedab4b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d3fee4c0341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48af777f24d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STYVE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STYVE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STYVE HOLDING AS ble etablert [år] og holder til i Skrautvål.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STYVE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STYVE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STYVE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856 646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1 224 514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STYVE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STYVE ALEXANDER LAUVHAUG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STYVE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Øvrebygdsvegen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2917 Skrautvål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929 554 183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STYVE HOLDING AS</a:t>
            </a:r>
          </a:p>
        </p:txBody>
      </p:sp>
    </p:spTree>
  </p:cSld>
  <p:clrMapOvr>
    <a:masterClrMapping xmlns:a="http://schemas.openxmlformats.org/drawingml/2006/main"/>
  </p:clrMapOvr>
</p:sld>
</file>