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79a0a730942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bca00e11746e3"/>
  </p:sldMasterIdLst>
  <p:sldIdLst>
    <p:sldId xmlns:r="http://schemas.openxmlformats.org/officeDocument/2006/relationships" id="256" r:id="R8c8b88a098f64b5f"/>
    <p:sldId xmlns:r="http://schemas.openxmlformats.org/officeDocument/2006/relationships" id="257" r:id="R26d85ae6cff84cae"/>
    <p:sldId xmlns:r="http://schemas.openxmlformats.org/officeDocument/2006/relationships" id="258" r:id="Recae05f20e0f4546"/>
    <p:sldId xmlns:r="http://schemas.openxmlformats.org/officeDocument/2006/relationships" id="259" r:id="Rdf35ad2ccfb74522"/>
    <p:sldId xmlns:r="http://schemas.openxmlformats.org/officeDocument/2006/relationships" id="260" r:id="R8857aee4cb7e47a2"/>
    <p:sldId xmlns:r="http://schemas.openxmlformats.org/officeDocument/2006/relationships" id="261" r:id="R0df669089fc94cd9"/>
    <p:sldId xmlns:r="http://schemas.openxmlformats.org/officeDocument/2006/relationships" id="262" r:id="R4ba8c0458e39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bca00e11746e3" /><Relationship Type="http://schemas.openxmlformats.org/officeDocument/2006/relationships/slide" Target="/ppt/slides/slide1.xml" Id="R8c8b88a098f64b5f" /><Relationship Type="http://schemas.openxmlformats.org/officeDocument/2006/relationships/slide" Target="/ppt/slides/slide2.xml" Id="R26d85ae6cff84cae" /><Relationship Type="http://schemas.openxmlformats.org/officeDocument/2006/relationships/slide" Target="/ppt/slides/slide3.xml" Id="Recae05f20e0f4546" /><Relationship Type="http://schemas.openxmlformats.org/officeDocument/2006/relationships/slide" Target="/ppt/slides/slide4.xml" Id="Rdf35ad2ccfb74522" /><Relationship Type="http://schemas.openxmlformats.org/officeDocument/2006/relationships/slide" Target="/ppt/slides/slide5.xml" Id="R8857aee4cb7e47a2" /><Relationship Type="http://schemas.openxmlformats.org/officeDocument/2006/relationships/slide" Target="/ppt/slides/slide6.xml" Id="R0df669089fc94cd9" /><Relationship Type="http://schemas.openxmlformats.org/officeDocument/2006/relationships/slide" Target="/ppt/slides/slide7.xml" Id="R4ba8c0458e39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322a118ae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960b268334699" /><Relationship Type="http://schemas.openxmlformats.org/officeDocument/2006/relationships/theme" Target="/ppt/slideMasters/theme/theme1.xml" Id="Rd9b9349fd19b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960b26833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68fec68cc49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0ec3957f4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c6be55b71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2e6790edd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ab9b647ac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863912795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fb0246ece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FLENSTAD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FLENSTAD GÅRD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2 580 655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1 036 553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FLENSTAD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RØDSJØ AKSEL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Sørdalsveien 1389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