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e1256f683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45a6523494677"/>
  </p:sldMasterIdLst>
  <p:sldIdLst>
    <p:sldId xmlns:r="http://schemas.openxmlformats.org/officeDocument/2006/relationships" id="256" r:id="R88a7fb344c3d4b88"/>
    <p:sldId xmlns:r="http://schemas.openxmlformats.org/officeDocument/2006/relationships" id="257" r:id="R6da3e83942984d70"/>
    <p:sldId xmlns:r="http://schemas.openxmlformats.org/officeDocument/2006/relationships" id="258" r:id="R75b6dd08ea354e0a"/>
    <p:sldId xmlns:r="http://schemas.openxmlformats.org/officeDocument/2006/relationships" id="259" r:id="Rbcae4bf7262548bb"/>
    <p:sldId xmlns:r="http://schemas.openxmlformats.org/officeDocument/2006/relationships" id="260" r:id="R01486e592ba64c6d"/>
    <p:sldId xmlns:r="http://schemas.openxmlformats.org/officeDocument/2006/relationships" id="261" r:id="R894abe15d55843ca"/>
    <p:sldId xmlns:r="http://schemas.openxmlformats.org/officeDocument/2006/relationships" id="262" r:id="R171e9b1051ab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45a6523494677" /><Relationship Type="http://schemas.openxmlformats.org/officeDocument/2006/relationships/slide" Target="/ppt/slides/slide1.xml" Id="R88a7fb344c3d4b88" /><Relationship Type="http://schemas.openxmlformats.org/officeDocument/2006/relationships/slide" Target="/ppt/slides/slide2.xml" Id="R6da3e83942984d70" /><Relationship Type="http://schemas.openxmlformats.org/officeDocument/2006/relationships/slide" Target="/ppt/slides/slide3.xml" Id="R75b6dd08ea354e0a" /><Relationship Type="http://schemas.openxmlformats.org/officeDocument/2006/relationships/slide" Target="/ppt/slides/slide4.xml" Id="Rbcae4bf7262548bb" /><Relationship Type="http://schemas.openxmlformats.org/officeDocument/2006/relationships/slide" Target="/ppt/slides/slide5.xml" Id="R01486e592ba64c6d" /><Relationship Type="http://schemas.openxmlformats.org/officeDocument/2006/relationships/slide" Target="/ppt/slides/slide6.xml" Id="R894abe15d55843ca" /><Relationship Type="http://schemas.openxmlformats.org/officeDocument/2006/relationships/slide" Target="/ppt/slides/slide7.xml" Id="R171e9b1051ab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ac8acda7c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d67c6a458482e" /><Relationship Type="http://schemas.openxmlformats.org/officeDocument/2006/relationships/theme" Target="/ppt/slideMasters/theme/theme1.xml" Id="R8f56319aab2c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d67c6a458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338b9872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e381a369b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7f8d1a4f1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10063b720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8608aa620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9b86ed7a1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f30cdd7cf4c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FORMER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FORMER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791 849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JOBSELECT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Vebjørns vei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929 644 271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FORMER AS</a:t>
            </a:r>
          </a:p>
        </p:txBody>
      </p:sp>
    </p:spTree>
  </p:cSld>
  <p:clrMapOvr>
    <a:masterClrMapping xmlns:a="http://schemas.openxmlformats.org/drawingml/2006/main"/>
  </p:clrMapOvr>
</p:sld>
</file>