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a1255f6b141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0c1814f35424a"/>
  </p:sldMasterIdLst>
  <p:sldIdLst>
    <p:sldId xmlns:r="http://schemas.openxmlformats.org/officeDocument/2006/relationships" id="256" r:id="Re6c5babbc130437f"/>
    <p:sldId xmlns:r="http://schemas.openxmlformats.org/officeDocument/2006/relationships" id="257" r:id="R6ba9d47185134f9a"/>
    <p:sldId xmlns:r="http://schemas.openxmlformats.org/officeDocument/2006/relationships" id="258" r:id="Rfdabe361e3094ca7"/>
    <p:sldId xmlns:r="http://schemas.openxmlformats.org/officeDocument/2006/relationships" id="259" r:id="Racb4fc1190994e4e"/>
    <p:sldId xmlns:r="http://schemas.openxmlformats.org/officeDocument/2006/relationships" id="260" r:id="Reb3b70a4e607448c"/>
    <p:sldId xmlns:r="http://schemas.openxmlformats.org/officeDocument/2006/relationships" id="261" r:id="Rfc5c5b251ca94fcd"/>
    <p:sldId xmlns:r="http://schemas.openxmlformats.org/officeDocument/2006/relationships" id="262" r:id="R66f52a8da8f2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0c1814f35424a" /><Relationship Type="http://schemas.openxmlformats.org/officeDocument/2006/relationships/slide" Target="/ppt/slides/slide1.xml" Id="Re6c5babbc130437f" /><Relationship Type="http://schemas.openxmlformats.org/officeDocument/2006/relationships/slide" Target="/ppt/slides/slide2.xml" Id="R6ba9d47185134f9a" /><Relationship Type="http://schemas.openxmlformats.org/officeDocument/2006/relationships/slide" Target="/ppt/slides/slide3.xml" Id="Rfdabe361e3094ca7" /><Relationship Type="http://schemas.openxmlformats.org/officeDocument/2006/relationships/slide" Target="/ppt/slides/slide4.xml" Id="Racb4fc1190994e4e" /><Relationship Type="http://schemas.openxmlformats.org/officeDocument/2006/relationships/slide" Target="/ppt/slides/slide5.xml" Id="Reb3b70a4e607448c" /><Relationship Type="http://schemas.openxmlformats.org/officeDocument/2006/relationships/slide" Target="/ppt/slides/slide6.xml" Id="Rfc5c5b251ca94fcd" /><Relationship Type="http://schemas.openxmlformats.org/officeDocument/2006/relationships/slide" Target="/ppt/slides/slide7.xml" Id="R66f52a8da8f2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05e5a5f29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2ecf95e94e70" /><Relationship Type="http://schemas.openxmlformats.org/officeDocument/2006/relationships/theme" Target="/ppt/slideMasters/theme/theme1.xml" Id="Rff2e5cba196447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a2ecf95e94e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03fc70e18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df280c7634f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ce8ccb1d94c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eebe84439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9d73d565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d5e8470bb44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19b82c85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