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401a6b31954e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c735e10256423a"/>
  </p:sldMasterIdLst>
  <p:sldIdLst>
    <p:sldId xmlns:r="http://schemas.openxmlformats.org/officeDocument/2006/relationships" id="256" r:id="R6073dc20da0c416f"/>
    <p:sldId xmlns:r="http://schemas.openxmlformats.org/officeDocument/2006/relationships" id="257" r:id="R0a6700b0e0fc43e4"/>
    <p:sldId xmlns:r="http://schemas.openxmlformats.org/officeDocument/2006/relationships" id="258" r:id="R155c65f4beba4770"/>
    <p:sldId xmlns:r="http://schemas.openxmlformats.org/officeDocument/2006/relationships" id="259" r:id="R14780748b2424578"/>
    <p:sldId xmlns:r="http://schemas.openxmlformats.org/officeDocument/2006/relationships" id="260" r:id="R84cc2687ace24564"/>
    <p:sldId xmlns:r="http://schemas.openxmlformats.org/officeDocument/2006/relationships" id="261" r:id="R3652eb8962a74f71"/>
    <p:sldId xmlns:r="http://schemas.openxmlformats.org/officeDocument/2006/relationships" id="262" r:id="R6b9d56ec802b4b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735e10256423a" /><Relationship Type="http://schemas.openxmlformats.org/officeDocument/2006/relationships/slide" Target="/ppt/slides/slide1.xml" Id="R6073dc20da0c416f" /><Relationship Type="http://schemas.openxmlformats.org/officeDocument/2006/relationships/slide" Target="/ppt/slides/slide2.xml" Id="R0a6700b0e0fc43e4" /><Relationship Type="http://schemas.openxmlformats.org/officeDocument/2006/relationships/slide" Target="/ppt/slides/slide3.xml" Id="R155c65f4beba4770" /><Relationship Type="http://schemas.openxmlformats.org/officeDocument/2006/relationships/slide" Target="/ppt/slides/slide4.xml" Id="R14780748b2424578" /><Relationship Type="http://schemas.openxmlformats.org/officeDocument/2006/relationships/slide" Target="/ppt/slides/slide5.xml" Id="R84cc2687ace24564" /><Relationship Type="http://schemas.openxmlformats.org/officeDocument/2006/relationships/slide" Target="/ppt/slides/slide6.xml" Id="R3652eb8962a74f71" /><Relationship Type="http://schemas.openxmlformats.org/officeDocument/2006/relationships/slide" Target="/ppt/slides/slide7.xml" Id="R6b9d56ec802b4b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7c68acb8845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6836982b04d01" /><Relationship Type="http://schemas.openxmlformats.org/officeDocument/2006/relationships/theme" Target="/ppt/slideMasters/theme/theme1.xml" Id="R6f8bbfda6ae640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c6836982b04d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65102bb7542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efd6e968540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755a7743740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5a51537ec4a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a486b012a45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0bc0045ae40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a315c67d848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KARLGÅRD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KARLGÅRD REGNSKAP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1 210 552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237 175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123 291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637 111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 PROJECTS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FUNKMED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SUNNSET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Julian Karlgård, Idrettsveien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929 772 113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