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45593913584f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248c5561324e0c"/>
  </p:sldMasterIdLst>
  <p:sldIdLst>
    <p:sldId xmlns:r="http://schemas.openxmlformats.org/officeDocument/2006/relationships" id="256" r:id="R850e6c8c2f024fdf"/>
    <p:sldId xmlns:r="http://schemas.openxmlformats.org/officeDocument/2006/relationships" id="257" r:id="Rad05525975c54dd0"/>
    <p:sldId xmlns:r="http://schemas.openxmlformats.org/officeDocument/2006/relationships" id="258" r:id="R0bc9721fe70f4508"/>
    <p:sldId xmlns:r="http://schemas.openxmlformats.org/officeDocument/2006/relationships" id="259" r:id="R0a43547e935148c8"/>
    <p:sldId xmlns:r="http://schemas.openxmlformats.org/officeDocument/2006/relationships" id="260" r:id="Ra7f4f615326b414e"/>
    <p:sldId xmlns:r="http://schemas.openxmlformats.org/officeDocument/2006/relationships" id="261" r:id="Rd7b7901374d2435e"/>
    <p:sldId xmlns:r="http://schemas.openxmlformats.org/officeDocument/2006/relationships" id="262" r:id="R1c6acb8f6cfe4d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248c5561324e0c" /><Relationship Type="http://schemas.openxmlformats.org/officeDocument/2006/relationships/slide" Target="/ppt/slides/slide1.xml" Id="R850e6c8c2f024fdf" /><Relationship Type="http://schemas.openxmlformats.org/officeDocument/2006/relationships/slide" Target="/ppt/slides/slide2.xml" Id="Rad05525975c54dd0" /><Relationship Type="http://schemas.openxmlformats.org/officeDocument/2006/relationships/slide" Target="/ppt/slides/slide3.xml" Id="R0bc9721fe70f4508" /><Relationship Type="http://schemas.openxmlformats.org/officeDocument/2006/relationships/slide" Target="/ppt/slides/slide4.xml" Id="R0a43547e935148c8" /><Relationship Type="http://schemas.openxmlformats.org/officeDocument/2006/relationships/slide" Target="/ppt/slides/slide5.xml" Id="Ra7f4f615326b414e" /><Relationship Type="http://schemas.openxmlformats.org/officeDocument/2006/relationships/slide" Target="/ppt/slides/slide6.xml" Id="Rd7b7901374d2435e" /><Relationship Type="http://schemas.openxmlformats.org/officeDocument/2006/relationships/slide" Target="/ppt/slides/slide7.xml" Id="R1c6acb8f6cfe4d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499b83279b49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a2869dc034a03" /><Relationship Type="http://schemas.openxmlformats.org/officeDocument/2006/relationships/theme" Target="/ppt/slideMasters/theme/theme1.xml" Id="Ra8263466f81f4a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9a2869dc034a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e330676f84a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7a69e5c8349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73394f84642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e60e81dcb45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b12a8ba6347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46a0843b34b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b85f791d545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STEINBRUNA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STEINBRUNA INVEST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−137 044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17 764 189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18 549 097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18 653 607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RUDOLFSEN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Christian Rudolfsen, Vragesløyfen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929 781 813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