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ade9582ec9f4df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59ab7272c174631"/>
  </p:sldMasterIdLst>
  <p:sldIdLst>
    <p:sldId xmlns:r="http://schemas.openxmlformats.org/officeDocument/2006/relationships" id="256" r:id="R2a5cb90f29034b22"/>
    <p:sldId xmlns:r="http://schemas.openxmlformats.org/officeDocument/2006/relationships" id="257" r:id="R2fd9b6f51cdd47cd"/>
    <p:sldId xmlns:r="http://schemas.openxmlformats.org/officeDocument/2006/relationships" id="258" r:id="Ref7ca5a5cb8b4af7"/>
    <p:sldId xmlns:r="http://schemas.openxmlformats.org/officeDocument/2006/relationships" id="259" r:id="R4c7d01f2aaec48e2"/>
    <p:sldId xmlns:r="http://schemas.openxmlformats.org/officeDocument/2006/relationships" id="260" r:id="R5cb9a8ddd4de4e40"/>
    <p:sldId xmlns:r="http://schemas.openxmlformats.org/officeDocument/2006/relationships" id="261" r:id="R76b396a2812e419b"/>
    <p:sldId xmlns:r="http://schemas.openxmlformats.org/officeDocument/2006/relationships" id="262" r:id="Rc5cc34ef624547a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9ab7272c174631" /><Relationship Type="http://schemas.openxmlformats.org/officeDocument/2006/relationships/slide" Target="/ppt/slides/slide1.xml" Id="R2a5cb90f29034b22" /><Relationship Type="http://schemas.openxmlformats.org/officeDocument/2006/relationships/slide" Target="/ppt/slides/slide2.xml" Id="R2fd9b6f51cdd47cd" /><Relationship Type="http://schemas.openxmlformats.org/officeDocument/2006/relationships/slide" Target="/ppt/slides/slide3.xml" Id="Ref7ca5a5cb8b4af7" /><Relationship Type="http://schemas.openxmlformats.org/officeDocument/2006/relationships/slide" Target="/ppt/slides/slide4.xml" Id="R4c7d01f2aaec48e2" /><Relationship Type="http://schemas.openxmlformats.org/officeDocument/2006/relationships/slide" Target="/ppt/slides/slide5.xml" Id="R5cb9a8ddd4de4e40" /><Relationship Type="http://schemas.openxmlformats.org/officeDocument/2006/relationships/slide" Target="/ppt/slides/slide6.xml" Id="R76b396a2812e419b" /><Relationship Type="http://schemas.openxmlformats.org/officeDocument/2006/relationships/slide" Target="/ppt/slides/slide7.xml" Id="Rc5cc34ef624547a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087f0e70c0487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3c9acc89f744e6" /><Relationship Type="http://schemas.openxmlformats.org/officeDocument/2006/relationships/theme" Target="/ppt/slideMasters/theme/theme1.xml" Id="R99b353fa9d2f431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03c9acc89f744e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4dbfba98c94f3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f98bd674e1423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5af43fd3464ec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72d27c4b13428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d5512607d64dc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bf4854ecac472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bc3b42bda7422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MOLVÆR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MOLVÆR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MOLVÆR EIENDOM AS ble etablert [år] og holder til i Mauseidvåg.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MOLVÆR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MOLVÆR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MOLVÆR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316 224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270 932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920 159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6 123 737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6 266 243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MOLVÆR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MOLVÆR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ANDERS MOLVÆR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TORUNN MÅSEIDE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MOLVÆR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6036 Mauseidvåg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929 848 314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MOLVÆR EIENDOM AS</a:t>
            </a:r>
          </a:p>
        </p:txBody>
      </p:sp>
    </p:spTree>
  </p:cSld>
  <p:clrMapOvr>
    <a:masterClrMapping xmlns:a="http://schemas.openxmlformats.org/drawingml/2006/main"/>
  </p:clrMapOvr>
</p:sld>
</file>