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6388efcfa145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821e2ccec641f2"/>
  </p:sldMasterIdLst>
  <p:sldIdLst>
    <p:sldId xmlns:r="http://schemas.openxmlformats.org/officeDocument/2006/relationships" id="256" r:id="Rb3fbc8f4b9f04005"/>
    <p:sldId xmlns:r="http://schemas.openxmlformats.org/officeDocument/2006/relationships" id="257" r:id="Rf6412e221c8e4a16"/>
    <p:sldId xmlns:r="http://schemas.openxmlformats.org/officeDocument/2006/relationships" id="258" r:id="R0626757b3287447c"/>
    <p:sldId xmlns:r="http://schemas.openxmlformats.org/officeDocument/2006/relationships" id="259" r:id="R0b9587448f2345a0"/>
    <p:sldId xmlns:r="http://schemas.openxmlformats.org/officeDocument/2006/relationships" id="260" r:id="Rd3da4596f1614433"/>
    <p:sldId xmlns:r="http://schemas.openxmlformats.org/officeDocument/2006/relationships" id="261" r:id="Ra74d6cce000f48e4"/>
    <p:sldId xmlns:r="http://schemas.openxmlformats.org/officeDocument/2006/relationships" id="262" r:id="Rbd1bcba0daa243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21e2ccec641f2" /><Relationship Type="http://schemas.openxmlformats.org/officeDocument/2006/relationships/slide" Target="/ppt/slides/slide1.xml" Id="Rb3fbc8f4b9f04005" /><Relationship Type="http://schemas.openxmlformats.org/officeDocument/2006/relationships/slide" Target="/ppt/slides/slide2.xml" Id="Rf6412e221c8e4a16" /><Relationship Type="http://schemas.openxmlformats.org/officeDocument/2006/relationships/slide" Target="/ppt/slides/slide3.xml" Id="R0626757b3287447c" /><Relationship Type="http://schemas.openxmlformats.org/officeDocument/2006/relationships/slide" Target="/ppt/slides/slide4.xml" Id="R0b9587448f2345a0" /><Relationship Type="http://schemas.openxmlformats.org/officeDocument/2006/relationships/slide" Target="/ppt/slides/slide5.xml" Id="Rd3da4596f1614433" /><Relationship Type="http://schemas.openxmlformats.org/officeDocument/2006/relationships/slide" Target="/ppt/slides/slide6.xml" Id="Ra74d6cce000f48e4" /><Relationship Type="http://schemas.openxmlformats.org/officeDocument/2006/relationships/slide" Target="/ppt/slides/slide7.xml" Id="Rbd1bcba0daa243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15c7f22114a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b3595fd9448eb" /><Relationship Type="http://schemas.openxmlformats.org/officeDocument/2006/relationships/theme" Target="/ppt/slideMasters/theme/theme1.xml" Id="Re7bec10931174f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b3595fd9448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70685572d40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afd83b1fa4d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3f5d4871a41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0ea832f8c46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63b744df049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ee15b53704a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7b443761f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 HAUGE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 HAUGE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Perstugutua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929 918 924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