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23dd4fb95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0130a2b9b4b78"/>
  </p:sldMasterIdLst>
  <p:sldIdLst>
    <p:sldId xmlns:r="http://schemas.openxmlformats.org/officeDocument/2006/relationships" id="256" r:id="R1c17fef386fd4c3c"/>
    <p:sldId xmlns:r="http://schemas.openxmlformats.org/officeDocument/2006/relationships" id="257" r:id="R9996ed10406545e7"/>
    <p:sldId xmlns:r="http://schemas.openxmlformats.org/officeDocument/2006/relationships" id="258" r:id="Ra5f0ec306bec43a7"/>
    <p:sldId xmlns:r="http://schemas.openxmlformats.org/officeDocument/2006/relationships" id="259" r:id="R5eb7499ec5cf4d12"/>
    <p:sldId xmlns:r="http://schemas.openxmlformats.org/officeDocument/2006/relationships" id="260" r:id="R0911ffca8a974dde"/>
    <p:sldId xmlns:r="http://schemas.openxmlformats.org/officeDocument/2006/relationships" id="261" r:id="Rde8251be75f1438e"/>
    <p:sldId xmlns:r="http://schemas.openxmlformats.org/officeDocument/2006/relationships" id="262" r:id="R8cc4f39d082e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0130a2b9b4b78" /><Relationship Type="http://schemas.openxmlformats.org/officeDocument/2006/relationships/slide" Target="/ppt/slides/slide1.xml" Id="R1c17fef386fd4c3c" /><Relationship Type="http://schemas.openxmlformats.org/officeDocument/2006/relationships/slide" Target="/ppt/slides/slide2.xml" Id="R9996ed10406545e7" /><Relationship Type="http://schemas.openxmlformats.org/officeDocument/2006/relationships/slide" Target="/ppt/slides/slide3.xml" Id="Ra5f0ec306bec43a7" /><Relationship Type="http://schemas.openxmlformats.org/officeDocument/2006/relationships/slide" Target="/ppt/slides/slide4.xml" Id="R5eb7499ec5cf4d12" /><Relationship Type="http://schemas.openxmlformats.org/officeDocument/2006/relationships/slide" Target="/ppt/slides/slide5.xml" Id="R0911ffca8a974dde" /><Relationship Type="http://schemas.openxmlformats.org/officeDocument/2006/relationships/slide" Target="/ppt/slides/slide6.xml" Id="Rde8251be75f1438e" /><Relationship Type="http://schemas.openxmlformats.org/officeDocument/2006/relationships/slide" Target="/ppt/slides/slide7.xml" Id="R8cc4f39d082e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1850769d0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fa5b92bb44590" /><Relationship Type="http://schemas.openxmlformats.org/officeDocument/2006/relationships/theme" Target="/ppt/slideMasters/theme/theme1.xml" Id="R569c415a1e6f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fa5b92bb4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7869a866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bbb46b385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3b8a98b2d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ec6b7b299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2c0a9c55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f985c5882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4f7c2503c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OLA MYTTING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OLA MYTTING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MYTTING JOHN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