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0cf13c09b94b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086590d86c42b7"/>
  </p:sldMasterIdLst>
  <p:sldIdLst>
    <p:sldId xmlns:r="http://schemas.openxmlformats.org/officeDocument/2006/relationships" id="256" r:id="R4e5ef887f29b44b4"/>
    <p:sldId xmlns:r="http://schemas.openxmlformats.org/officeDocument/2006/relationships" id="257" r:id="Rdfe83687c11141fa"/>
    <p:sldId xmlns:r="http://schemas.openxmlformats.org/officeDocument/2006/relationships" id="258" r:id="R9972a43223bb4d35"/>
    <p:sldId xmlns:r="http://schemas.openxmlformats.org/officeDocument/2006/relationships" id="259" r:id="R1fdc5096d6f5443c"/>
    <p:sldId xmlns:r="http://schemas.openxmlformats.org/officeDocument/2006/relationships" id="260" r:id="R61be4ce3dc2d440e"/>
    <p:sldId xmlns:r="http://schemas.openxmlformats.org/officeDocument/2006/relationships" id="261" r:id="R865f2c9b9a5b4612"/>
    <p:sldId xmlns:r="http://schemas.openxmlformats.org/officeDocument/2006/relationships" id="262" r:id="R0d80ee9226a94d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086590d86c42b7" /><Relationship Type="http://schemas.openxmlformats.org/officeDocument/2006/relationships/slide" Target="/ppt/slides/slide1.xml" Id="R4e5ef887f29b44b4" /><Relationship Type="http://schemas.openxmlformats.org/officeDocument/2006/relationships/slide" Target="/ppt/slides/slide2.xml" Id="Rdfe83687c11141fa" /><Relationship Type="http://schemas.openxmlformats.org/officeDocument/2006/relationships/slide" Target="/ppt/slides/slide3.xml" Id="R9972a43223bb4d35" /><Relationship Type="http://schemas.openxmlformats.org/officeDocument/2006/relationships/slide" Target="/ppt/slides/slide4.xml" Id="R1fdc5096d6f5443c" /><Relationship Type="http://schemas.openxmlformats.org/officeDocument/2006/relationships/slide" Target="/ppt/slides/slide5.xml" Id="R61be4ce3dc2d440e" /><Relationship Type="http://schemas.openxmlformats.org/officeDocument/2006/relationships/slide" Target="/ppt/slides/slide6.xml" Id="R865f2c9b9a5b4612" /><Relationship Type="http://schemas.openxmlformats.org/officeDocument/2006/relationships/slide" Target="/ppt/slides/slide7.xml" Id="R0d80ee9226a94d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643791fdd41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2fc8335e54177" /><Relationship Type="http://schemas.openxmlformats.org/officeDocument/2006/relationships/theme" Target="/ppt/slideMasters/theme/theme1.xml" Id="R22c3c96aa0af41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42fc8335e541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f5c32e4124b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ee923cbed43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2561e511642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853c9b78844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4131c29fd42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343a01ed04b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7d8adcbeb41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 RØRSERVICE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 RØRSERVICE VVS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13 316 696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2 088 930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2 225 942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6 082 333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8 500 889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CATENA INVEST AS  –  88,0 %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ILRØS HOLDING AS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929 939 921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