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3d4257a51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be4ae97f64fe7"/>
  </p:sldMasterIdLst>
  <p:sldIdLst>
    <p:sldId xmlns:r="http://schemas.openxmlformats.org/officeDocument/2006/relationships" id="256" r:id="Rfa074d1506144205"/>
    <p:sldId xmlns:r="http://schemas.openxmlformats.org/officeDocument/2006/relationships" id="257" r:id="Rc4727a2a1c3e40f8"/>
    <p:sldId xmlns:r="http://schemas.openxmlformats.org/officeDocument/2006/relationships" id="258" r:id="Rced16a99f02e493c"/>
    <p:sldId xmlns:r="http://schemas.openxmlformats.org/officeDocument/2006/relationships" id="259" r:id="R9fde433218b2426d"/>
    <p:sldId xmlns:r="http://schemas.openxmlformats.org/officeDocument/2006/relationships" id="260" r:id="R73951be1cf6d4b1b"/>
    <p:sldId xmlns:r="http://schemas.openxmlformats.org/officeDocument/2006/relationships" id="261" r:id="Rb26a808f7b7940b0"/>
    <p:sldId xmlns:r="http://schemas.openxmlformats.org/officeDocument/2006/relationships" id="262" r:id="Rbeaed3b53ea7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be4ae97f64fe7" /><Relationship Type="http://schemas.openxmlformats.org/officeDocument/2006/relationships/slide" Target="/ppt/slides/slide1.xml" Id="Rfa074d1506144205" /><Relationship Type="http://schemas.openxmlformats.org/officeDocument/2006/relationships/slide" Target="/ppt/slides/slide2.xml" Id="Rc4727a2a1c3e40f8" /><Relationship Type="http://schemas.openxmlformats.org/officeDocument/2006/relationships/slide" Target="/ppt/slides/slide3.xml" Id="Rced16a99f02e493c" /><Relationship Type="http://schemas.openxmlformats.org/officeDocument/2006/relationships/slide" Target="/ppt/slides/slide4.xml" Id="R9fde433218b2426d" /><Relationship Type="http://schemas.openxmlformats.org/officeDocument/2006/relationships/slide" Target="/ppt/slides/slide5.xml" Id="R73951be1cf6d4b1b" /><Relationship Type="http://schemas.openxmlformats.org/officeDocument/2006/relationships/slide" Target="/ppt/slides/slide6.xml" Id="Rb26a808f7b7940b0" /><Relationship Type="http://schemas.openxmlformats.org/officeDocument/2006/relationships/slide" Target="/ppt/slides/slide7.xml" Id="Rbeaed3b53ea7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5c2f21a32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2444a7d844e93" /><Relationship Type="http://schemas.openxmlformats.org/officeDocument/2006/relationships/theme" Target="/ppt/slideMasters/theme/theme1.xml" Id="R8483cdc5b85e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2444a7d84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08263344e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407747d1c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7d59b823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c8b28ed7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ace06a3eb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763564fd47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f23d55289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