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d7e5d9361049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15ae97aadd46ab"/>
  </p:sldMasterIdLst>
  <p:sldIdLst>
    <p:sldId xmlns:r="http://schemas.openxmlformats.org/officeDocument/2006/relationships" id="256" r:id="Ra33ae838c2e5483f"/>
    <p:sldId xmlns:r="http://schemas.openxmlformats.org/officeDocument/2006/relationships" id="257" r:id="R5e0d2bd03e034b8a"/>
    <p:sldId xmlns:r="http://schemas.openxmlformats.org/officeDocument/2006/relationships" id="258" r:id="R549d5c00a5f24d39"/>
    <p:sldId xmlns:r="http://schemas.openxmlformats.org/officeDocument/2006/relationships" id="259" r:id="Rc4d70b83f9064191"/>
    <p:sldId xmlns:r="http://schemas.openxmlformats.org/officeDocument/2006/relationships" id="260" r:id="R89c266800f1349f2"/>
    <p:sldId xmlns:r="http://schemas.openxmlformats.org/officeDocument/2006/relationships" id="261" r:id="R4b7d8d660e9a4f9b"/>
    <p:sldId xmlns:r="http://schemas.openxmlformats.org/officeDocument/2006/relationships" id="262" r:id="Rcdde834f2fd946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15ae97aadd46ab" /><Relationship Type="http://schemas.openxmlformats.org/officeDocument/2006/relationships/slide" Target="/ppt/slides/slide1.xml" Id="Ra33ae838c2e5483f" /><Relationship Type="http://schemas.openxmlformats.org/officeDocument/2006/relationships/slide" Target="/ppt/slides/slide2.xml" Id="R5e0d2bd03e034b8a" /><Relationship Type="http://schemas.openxmlformats.org/officeDocument/2006/relationships/slide" Target="/ppt/slides/slide3.xml" Id="R549d5c00a5f24d39" /><Relationship Type="http://schemas.openxmlformats.org/officeDocument/2006/relationships/slide" Target="/ppt/slides/slide4.xml" Id="Rc4d70b83f9064191" /><Relationship Type="http://schemas.openxmlformats.org/officeDocument/2006/relationships/slide" Target="/ppt/slides/slide5.xml" Id="R89c266800f1349f2" /><Relationship Type="http://schemas.openxmlformats.org/officeDocument/2006/relationships/slide" Target="/ppt/slides/slide6.xml" Id="R4b7d8d660e9a4f9b" /><Relationship Type="http://schemas.openxmlformats.org/officeDocument/2006/relationships/slide" Target="/ppt/slides/slide7.xml" Id="Rcdde834f2fd946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33988523814c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7da47151543da" /><Relationship Type="http://schemas.openxmlformats.org/officeDocument/2006/relationships/theme" Target="/ppt/slideMasters/theme/theme1.xml" Id="Rc540089590b945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07da47151543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40ca1b4c24c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83f44764b46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127e5a73f41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114c2f44943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e67660c4244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b8ce65b2f4e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bb3d3527648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 ELEKTRO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22 403 921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109 022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2 554 739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10 313 546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MEGA-INVEST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Jordmorsvingen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5200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929 975 049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ELEKTRO AS</a:t>
            </a:r>
          </a:p>
        </p:txBody>
      </p:sp>
    </p:spTree>
  </p:cSld>
  <p:clrMapOvr>
    <a:masterClrMapping xmlns:a="http://schemas.openxmlformats.org/drawingml/2006/main"/>
  </p:clrMapOvr>
</p:sld>
</file>