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3b3d8d5c4d41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a7783bff0a4f54"/>
  </p:sldMasterIdLst>
  <p:sldIdLst>
    <p:sldId xmlns:r="http://schemas.openxmlformats.org/officeDocument/2006/relationships" id="256" r:id="Rb4120bdb98a8403b"/>
    <p:sldId xmlns:r="http://schemas.openxmlformats.org/officeDocument/2006/relationships" id="257" r:id="Rbb1d48ab630747b8"/>
    <p:sldId xmlns:r="http://schemas.openxmlformats.org/officeDocument/2006/relationships" id="258" r:id="R44a13c665baf4561"/>
    <p:sldId xmlns:r="http://schemas.openxmlformats.org/officeDocument/2006/relationships" id="259" r:id="R9a9ba3e293894e64"/>
    <p:sldId xmlns:r="http://schemas.openxmlformats.org/officeDocument/2006/relationships" id="260" r:id="R452832df47bc49e7"/>
    <p:sldId xmlns:r="http://schemas.openxmlformats.org/officeDocument/2006/relationships" id="261" r:id="R3a294d8178bf44f0"/>
    <p:sldId xmlns:r="http://schemas.openxmlformats.org/officeDocument/2006/relationships" id="262" r:id="R067ec8e7f7894c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7783bff0a4f54" /><Relationship Type="http://schemas.openxmlformats.org/officeDocument/2006/relationships/slide" Target="/ppt/slides/slide1.xml" Id="Rb4120bdb98a8403b" /><Relationship Type="http://schemas.openxmlformats.org/officeDocument/2006/relationships/slide" Target="/ppt/slides/slide2.xml" Id="Rbb1d48ab630747b8" /><Relationship Type="http://schemas.openxmlformats.org/officeDocument/2006/relationships/slide" Target="/ppt/slides/slide3.xml" Id="R44a13c665baf4561" /><Relationship Type="http://schemas.openxmlformats.org/officeDocument/2006/relationships/slide" Target="/ppt/slides/slide4.xml" Id="R9a9ba3e293894e64" /><Relationship Type="http://schemas.openxmlformats.org/officeDocument/2006/relationships/slide" Target="/ppt/slides/slide5.xml" Id="R452832df47bc49e7" /><Relationship Type="http://schemas.openxmlformats.org/officeDocument/2006/relationships/slide" Target="/ppt/slides/slide6.xml" Id="R3a294d8178bf44f0" /><Relationship Type="http://schemas.openxmlformats.org/officeDocument/2006/relationships/slide" Target="/ppt/slides/slide7.xml" Id="R067ec8e7f7894c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2ec5b675540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e6f018ac84d89" /><Relationship Type="http://schemas.openxmlformats.org/officeDocument/2006/relationships/theme" Target="/ppt/slideMasters/theme/theme1.xml" Id="Rea364fc9801440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2e6f018ac84d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cccf3d9c74d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b3b46b7a047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7d73f89d64d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8713dcdbf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72e9805f844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afd20e20f48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d827892f3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IVERK VDC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IVERK VDC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KOLBERG GLENN-OLE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929 975 367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