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daacd85b945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73b60b20646ae"/>
  </p:sldMasterIdLst>
  <p:sldIdLst>
    <p:sldId xmlns:r="http://schemas.openxmlformats.org/officeDocument/2006/relationships" id="256" r:id="R1576b7ebf5c5469e"/>
    <p:sldId xmlns:r="http://schemas.openxmlformats.org/officeDocument/2006/relationships" id="257" r:id="Rc6f7e21426154912"/>
    <p:sldId xmlns:r="http://schemas.openxmlformats.org/officeDocument/2006/relationships" id="258" r:id="R0a710a59c6fc47cd"/>
    <p:sldId xmlns:r="http://schemas.openxmlformats.org/officeDocument/2006/relationships" id="259" r:id="Ra31b18b509504daf"/>
    <p:sldId xmlns:r="http://schemas.openxmlformats.org/officeDocument/2006/relationships" id="260" r:id="R4fa6a3100557460a"/>
    <p:sldId xmlns:r="http://schemas.openxmlformats.org/officeDocument/2006/relationships" id="261" r:id="Re24877ca0cea4468"/>
    <p:sldId xmlns:r="http://schemas.openxmlformats.org/officeDocument/2006/relationships" id="262" r:id="R5e7709c69bbc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73b60b20646ae" /><Relationship Type="http://schemas.openxmlformats.org/officeDocument/2006/relationships/slide" Target="/ppt/slides/slide1.xml" Id="R1576b7ebf5c5469e" /><Relationship Type="http://schemas.openxmlformats.org/officeDocument/2006/relationships/slide" Target="/ppt/slides/slide2.xml" Id="Rc6f7e21426154912" /><Relationship Type="http://schemas.openxmlformats.org/officeDocument/2006/relationships/slide" Target="/ppt/slides/slide3.xml" Id="R0a710a59c6fc47cd" /><Relationship Type="http://schemas.openxmlformats.org/officeDocument/2006/relationships/slide" Target="/ppt/slides/slide4.xml" Id="Ra31b18b509504daf" /><Relationship Type="http://schemas.openxmlformats.org/officeDocument/2006/relationships/slide" Target="/ppt/slides/slide5.xml" Id="R4fa6a3100557460a" /><Relationship Type="http://schemas.openxmlformats.org/officeDocument/2006/relationships/slide" Target="/ppt/slides/slide6.xml" Id="Re24877ca0cea4468" /><Relationship Type="http://schemas.openxmlformats.org/officeDocument/2006/relationships/slide" Target="/ppt/slides/slide7.xml" Id="R5e7709c69bbc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ea8c2b4ca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9058c4dbe4a80" /><Relationship Type="http://schemas.openxmlformats.org/officeDocument/2006/relationships/theme" Target="/ppt/slideMasters/theme/theme1.xml" Id="Rf74f5a230b704e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9058c4dbe4a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051a01dcc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984acbc42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302c414d5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fb01e56ca47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1402e6b75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65294587844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bd328823f4e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