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bd12001f8c43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fa1923bb1146fa"/>
  </p:sldMasterIdLst>
  <p:sldIdLst>
    <p:sldId xmlns:r="http://schemas.openxmlformats.org/officeDocument/2006/relationships" id="256" r:id="Rcb572e47c7dd45e9"/>
    <p:sldId xmlns:r="http://schemas.openxmlformats.org/officeDocument/2006/relationships" id="257" r:id="R2f937aa7ee834553"/>
    <p:sldId xmlns:r="http://schemas.openxmlformats.org/officeDocument/2006/relationships" id="258" r:id="Rd8af1dabca074f86"/>
    <p:sldId xmlns:r="http://schemas.openxmlformats.org/officeDocument/2006/relationships" id="259" r:id="R2f856e6e9f7e4b0e"/>
    <p:sldId xmlns:r="http://schemas.openxmlformats.org/officeDocument/2006/relationships" id="260" r:id="Rc87c3df052294b26"/>
    <p:sldId xmlns:r="http://schemas.openxmlformats.org/officeDocument/2006/relationships" id="261" r:id="R931142fe18604e7c"/>
    <p:sldId xmlns:r="http://schemas.openxmlformats.org/officeDocument/2006/relationships" id="262" r:id="Rcf560d33761347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fa1923bb1146fa" /><Relationship Type="http://schemas.openxmlformats.org/officeDocument/2006/relationships/slide" Target="/ppt/slides/slide1.xml" Id="Rcb572e47c7dd45e9" /><Relationship Type="http://schemas.openxmlformats.org/officeDocument/2006/relationships/slide" Target="/ppt/slides/slide2.xml" Id="R2f937aa7ee834553" /><Relationship Type="http://schemas.openxmlformats.org/officeDocument/2006/relationships/slide" Target="/ppt/slides/slide3.xml" Id="Rd8af1dabca074f86" /><Relationship Type="http://schemas.openxmlformats.org/officeDocument/2006/relationships/slide" Target="/ppt/slides/slide4.xml" Id="R2f856e6e9f7e4b0e" /><Relationship Type="http://schemas.openxmlformats.org/officeDocument/2006/relationships/slide" Target="/ppt/slides/slide5.xml" Id="Rc87c3df052294b26" /><Relationship Type="http://schemas.openxmlformats.org/officeDocument/2006/relationships/slide" Target="/ppt/slides/slide6.xml" Id="R931142fe18604e7c" /><Relationship Type="http://schemas.openxmlformats.org/officeDocument/2006/relationships/slide" Target="/ppt/slides/slide7.xml" Id="Rcf560d33761347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2763ecdc0a4b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e36f82e0f04fd0" /><Relationship Type="http://schemas.openxmlformats.org/officeDocument/2006/relationships/theme" Target="/ppt/slideMasters/theme/theme1.xml" Id="Rae1dd8e7f3184f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e36f82e0f04f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c8c211cb124e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fd0d8a8b174e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312af9e5ac49f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8ccf2f19d24c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520a4f0f0a40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2cc4d0b7044e3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d5b684c41b44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E.E. EIENDOM OG VEDLIKEHOLD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E.E. EIENDOM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E.E. EIENDOM OG VEDLIKEHOLD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E.E. EIENDOM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E.E. EIENDOM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E.E. EIENDOM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527 300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255 231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−136 985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738 920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6 967 096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E.E. EIENDOM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FINSHUS EIRIK HOVLAND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E.E. EIENDOM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Røværgata 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5537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930 159 549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E.E. EIENDOM OG VEDLIKEHOLD AS</a:t>
            </a:r>
          </a:p>
        </p:txBody>
      </p:sp>
    </p:spTree>
  </p:cSld>
  <p:clrMapOvr>
    <a:masterClrMapping xmlns:a="http://schemas.openxmlformats.org/drawingml/2006/main"/>
  </p:clrMapOvr>
</p:sld>
</file>