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e96806260343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5ea8ead9814bc5"/>
  </p:sldMasterIdLst>
  <p:sldIdLst>
    <p:sldId xmlns:r="http://schemas.openxmlformats.org/officeDocument/2006/relationships" id="256" r:id="R0ff3cd1568df41e6"/>
    <p:sldId xmlns:r="http://schemas.openxmlformats.org/officeDocument/2006/relationships" id="257" r:id="R4854c17e29674d44"/>
    <p:sldId xmlns:r="http://schemas.openxmlformats.org/officeDocument/2006/relationships" id="258" r:id="R512af7d7c1be48c1"/>
    <p:sldId xmlns:r="http://schemas.openxmlformats.org/officeDocument/2006/relationships" id="259" r:id="Rb8e867a88f624a18"/>
    <p:sldId xmlns:r="http://schemas.openxmlformats.org/officeDocument/2006/relationships" id="260" r:id="R7552740d755e4cf7"/>
    <p:sldId xmlns:r="http://schemas.openxmlformats.org/officeDocument/2006/relationships" id="261" r:id="Rc1d1fbb8b8f64665"/>
    <p:sldId xmlns:r="http://schemas.openxmlformats.org/officeDocument/2006/relationships" id="262" r:id="Re89019f2aa7a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ea8ead9814bc5" /><Relationship Type="http://schemas.openxmlformats.org/officeDocument/2006/relationships/slide" Target="/ppt/slides/slide1.xml" Id="R0ff3cd1568df41e6" /><Relationship Type="http://schemas.openxmlformats.org/officeDocument/2006/relationships/slide" Target="/ppt/slides/slide2.xml" Id="R4854c17e29674d44" /><Relationship Type="http://schemas.openxmlformats.org/officeDocument/2006/relationships/slide" Target="/ppt/slides/slide3.xml" Id="R512af7d7c1be48c1" /><Relationship Type="http://schemas.openxmlformats.org/officeDocument/2006/relationships/slide" Target="/ppt/slides/slide4.xml" Id="Rb8e867a88f624a18" /><Relationship Type="http://schemas.openxmlformats.org/officeDocument/2006/relationships/slide" Target="/ppt/slides/slide5.xml" Id="R7552740d755e4cf7" /><Relationship Type="http://schemas.openxmlformats.org/officeDocument/2006/relationships/slide" Target="/ppt/slides/slide6.xml" Id="Rc1d1fbb8b8f64665" /><Relationship Type="http://schemas.openxmlformats.org/officeDocument/2006/relationships/slide" Target="/ppt/slides/slide7.xml" Id="Re89019f2aa7a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c460dd43c340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08eb1c5004a16" /><Relationship Type="http://schemas.openxmlformats.org/officeDocument/2006/relationships/theme" Target="/ppt/slideMasters/theme/theme1.xml" Id="Rcc23f68b223549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c08eb1c500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be274ec99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e62b709a545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0929d5fc547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50f0f423f44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7edee26e64f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1cdbfea7f48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1c4f7a82d44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OLIN HOLDING AS ble etablert [år] og holder til i Mauseidvåg.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OLIN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Eikremsvegen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6036 Mauseidvåg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930 212 563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OLIN HOLDING AS</a:t>
            </a:r>
          </a:p>
        </p:txBody>
      </p:sp>
    </p:spTree>
  </p:cSld>
  <p:clrMapOvr>
    <a:masterClrMapping xmlns:a="http://schemas.openxmlformats.org/drawingml/2006/main"/>
  </p:clrMapOvr>
</p:sld>
</file>