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6958327e443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769b62dd443e4"/>
  </p:sldMasterIdLst>
  <p:sldIdLst>
    <p:sldId xmlns:r="http://schemas.openxmlformats.org/officeDocument/2006/relationships" id="256" r:id="Re85454e810b842d0"/>
    <p:sldId xmlns:r="http://schemas.openxmlformats.org/officeDocument/2006/relationships" id="257" r:id="R6beb8897f3054875"/>
    <p:sldId xmlns:r="http://schemas.openxmlformats.org/officeDocument/2006/relationships" id="258" r:id="Ra046f706f8844dac"/>
    <p:sldId xmlns:r="http://schemas.openxmlformats.org/officeDocument/2006/relationships" id="259" r:id="R0cbcbb9a2b5e45f0"/>
    <p:sldId xmlns:r="http://schemas.openxmlformats.org/officeDocument/2006/relationships" id="260" r:id="Rac2d903b834a401d"/>
    <p:sldId xmlns:r="http://schemas.openxmlformats.org/officeDocument/2006/relationships" id="261" r:id="R756bc8cd1ce046c9"/>
    <p:sldId xmlns:r="http://schemas.openxmlformats.org/officeDocument/2006/relationships" id="262" r:id="Rd9555d59795e4c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769b62dd443e4" /><Relationship Type="http://schemas.openxmlformats.org/officeDocument/2006/relationships/slide" Target="/ppt/slides/slide1.xml" Id="Re85454e810b842d0" /><Relationship Type="http://schemas.openxmlformats.org/officeDocument/2006/relationships/slide" Target="/ppt/slides/slide2.xml" Id="R6beb8897f3054875" /><Relationship Type="http://schemas.openxmlformats.org/officeDocument/2006/relationships/slide" Target="/ppt/slides/slide3.xml" Id="Ra046f706f8844dac" /><Relationship Type="http://schemas.openxmlformats.org/officeDocument/2006/relationships/slide" Target="/ppt/slides/slide4.xml" Id="R0cbcbb9a2b5e45f0" /><Relationship Type="http://schemas.openxmlformats.org/officeDocument/2006/relationships/slide" Target="/ppt/slides/slide5.xml" Id="Rac2d903b834a401d" /><Relationship Type="http://schemas.openxmlformats.org/officeDocument/2006/relationships/slide" Target="/ppt/slides/slide6.xml" Id="R756bc8cd1ce046c9" /><Relationship Type="http://schemas.openxmlformats.org/officeDocument/2006/relationships/slide" Target="/ppt/slides/slide7.xml" Id="Rd9555d59795e4c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241e4d908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ad513d9cb42be" /><Relationship Type="http://schemas.openxmlformats.org/officeDocument/2006/relationships/theme" Target="/ppt/slideMasters/theme/theme1.xml" Id="R5e8caa09c52947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ad513d9cb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d3184f6e6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03bc659942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15fd766dd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6a4c0a3da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51e278eb845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3323b261442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bda311e5b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EKEH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12 181 521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12 181 521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ELIAS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Kjærnesveien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