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d63b15bc1d47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ea2e19d2c949c7"/>
  </p:sldMasterIdLst>
  <p:sldIdLst>
    <p:sldId xmlns:r="http://schemas.openxmlformats.org/officeDocument/2006/relationships" id="256" r:id="Radccbe946fe84b25"/>
    <p:sldId xmlns:r="http://schemas.openxmlformats.org/officeDocument/2006/relationships" id="257" r:id="R975c96f719ed4445"/>
    <p:sldId xmlns:r="http://schemas.openxmlformats.org/officeDocument/2006/relationships" id="258" r:id="Rcab04a8bd85d4c07"/>
    <p:sldId xmlns:r="http://schemas.openxmlformats.org/officeDocument/2006/relationships" id="259" r:id="R63140e0df57441de"/>
    <p:sldId xmlns:r="http://schemas.openxmlformats.org/officeDocument/2006/relationships" id="260" r:id="Ra511fd51c2114c84"/>
    <p:sldId xmlns:r="http://schemas.openxmlformats.org/officeDocument/2006/relationships" id="261" r:id="Reea4419255734d76"/>
    <p:sldId xmlns:r="http://schemas.openxmlformats.org/officeDocument/2006/relationships" id="262" r:id="R79c723b4b6e742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a2e19d2c949c7" /><Relationship Type="http://schemas.openxmlformats.org/officeDocument/2006/relationships/slide" Target="/ppt/slides/slide1.xml" Id="Radccbe946fe84b25" /><Relationship Type="http://schemas.openxmlformats.org/officeDocument/2006/relationships/slide" Target="/ppt/slides/slide2.xml" Id="R975c96f719ed4445" /><Relationship Type="http://schemas.openxmlformats.org/officeDocument/2006/relationships/slide" Target="/ppt/slides/slide3.xml" Id="Rcab04a8bd85d4c07" /><Relationship Type="http://schemas.openxmlformats.org/officeDocument/2006/relationships/slide" Target="/ppt/slides/slide4.xml" Id="R63140e0df57441de" /><Relationship Type="http://schemas.openxmlformats.org/officeDocument/2006/relationships/slide" Target="/ppt/slides/slide5.xml" Id="Ra511fd51c2114c84" /><Relationship Type="http://schemas.openxmlformats.org/officeDocument/2006/relationships/slide" Target="/ppt/slides/slide6.xml" Id="Reea4419255734d76" /><Relationship Type="http://schemas.openxmlformats.org/officeDocument/2006/relationships/slide" Target="/ppt/slides/slide7.xml" Id="R79c723b4b6e742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2ea813ff4c4c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8143df95d4828" /><Relationship Type="http://schemas.openxmlformats.org/officeDocument/2006/relationships/theme" Target="/ppt/slideMasters/theme/theme1.xml" Id="Rd93fdb7aff9d4f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48143df95d48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ef9bb4e304f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5ef4c509b4d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5401c89e24e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6d123e6514e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601221fdf46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d73a185dd40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1a2a164084c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JUNGEL PIZZA TORSHOV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JUNGEL PIZZA TORSHOV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7 462 412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1 596 882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