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f83cd3bba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e022b93a74cd6"/>
  </p:sldMasterIdLst>
  <p:sldIdLst>
    <p:sldId xmlns:r="http://schemas.openxmlformats.org/officeDocument/2006/relationships" id="256" r:id="R90720e7c5ded4527"/>
    <p:sldId xmlns:r="http://schemas.openxmlformats.org/officeDocument/2006/relationships" id="257" r:id="Rb68e28bf3e8e422c"/>
    <p:sldId xmlns:r="http://schemas.openxmlformats.org/officeDocument/2006/relationships" id="258" r:id="R8772c4f34efe4c67"/>
    <p:sldId xmlns:r="http://schemas.openxmlformats.org/officeDocument/2006/relationships" id="259" r:id="Rc4f7493e3e424274"/>
    <p:sldId xmlns:r="http://schemas.openxmlformats.org/officeDocument/2006/relationships" id="260" r:id="Rc1efbe89cf90434b"/>
    <p:sldId xmlns:r="http://schemas.openxmlformats.org/officeDocument/2006/relationships" id="261" r:id="Rf60ee28930e24f4e"/>
    <p:sldId xmlns:r="http://schemas.openxmlformats.org/officeDocument/2006/relationships" id="262" r:id="R5e68250c1d8f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e022b93a74cd6" /><Relationship Type="http://schemas.openxmlformats.org/officeDocument/2006/relationships/slide" Target="/ppt/slides/slide1.xml" Id="R90720e7c5ded4527" /><Relationship Type="http://schemas.openxmlformats.org/officeDocument/2006/relationships/slide" Target="/ppt/slides/slide2.xml" Id="Rb68e28bf3e8e422c" /><Relationship Type="http://schemas.openxmlformats.org/officeDocument/2006/relationships/slide" Target="/ppt/slides/slide3.xml" Id="R8772c4f34efe4c67" /><Relationship Type="http://schemas.openxmlformats.org/officeDocument/2006/relationships/slide" Target="/ppt/slides/slide4.xml" Id="Rc4f7493e3e424274" /><Relationship Type="http://schemas.openxmlformats.org/officeDocument/2006/relationships/slide" Target="/ppt/slides/slide5.xml" Id="Rc1efbe89cf90434b" /><Relationship Type="http://schemas.openxmlformats.org/officeDocument/2006/relationships/slide" Target="/ppt/slides/slide6.xml" Id="Rf60ee28930e24f4e" /><Relationship Type="http://schemas.openxmlformats.org/officeDocument/2006/relationships/slide" Target="/ppt/slides/slide7.xml" Id="R5e68250c1d8f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b122a956564e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845ff42fa4875" /><Relationship Type="http://schemas.openxmlformats.org/officeDocument/2006/relationships/theme" Target="/ppt/slideMasters/theme/theme1.xml" Id="R8702fa770eff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845ff42fa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408b0c4ed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a9f51691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f8a5347d4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856e560ba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3dbb8a0ea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52032cd174c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3b2886522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TJEMSLAND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TJEMSLAND REVISJON &amp; RÅDGIVNING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11 137 815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MARTINSEN TJEMSLAND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KRISTIAN TJEMSLAND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Solakrossvegen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930 216 976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TJEMSLAND REVISJON &amp; RÅDGIVNING AS</a:t>
            </a:r>
          </a:p>
        </p:txBody>
      </p:sp>
    </p:spTree>
  </p:cSld>
  <p:clrMapOvr>
    <a:masterClrMapping xmlns:a="http://schemas.openxmlformats.org/drawingml/2006/main"/>
  </p:clrMapOvr>
</p:sld>
</file>