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d92f48a3bb4e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702770e3274f42"/>
  </p:sldMasterIdLst>
  <p:sldIdLst>
    <p:sldId xmlns:r="http://schemas.openxmlformats.org/officeDocument/2006/relationships" id="256" r:id="R76456179dd11409a"/>
    <p:sldId xmlns:r="http://schemas.openxmlformats.org/officeDocument/2006/relationships" id="257" r:id="R811fd7dd1a5845e5"/>
    <p:sldId xmlns:r="http://schemas.openxmlformats.org/officeDocument/2006/relationships" id="258" r:id="Rb567b7d4fd9e4b02"/>
    <p:sldId xmlns:r="http://schemas.openxmlformats.org/officeDocument/2006/relationships" id="259" r:id="Red6d5fbb00b341af"/>
    <p:sldId xmlns:r="http://schemas.openxmlformats.org/officeDocument/2006/relationships" id="260" r:id="R6245b1923b274948"/>
    <p:sldId xmlns:r="http://schemas.openxmlformats.org/officeDocument/2006/relationships" id="261" r:id="R5a84504f1ec2493b"/>
    <p:sldId xmlns:r="http://schemas.openxmlformats.org/officeDocument/2006/relationships" id="262" r:id="Rabe0a6d145ad4a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702770e3274f42" /><Relationship Type="http://schemas.openxmlformats.org/officeDocument/2006/relationships/slide" Target="/ppt/slides/slide1.xml" Id="R76456179dd11409a" /><Relationship Type="http://schemas.openxmlformats.org/officeDocument/2006/relationships/slide" Target="/ppt/slides/slide2.xml" Id="R811fd7dd1a5845e5" /><Relationship Type="http://schemas.openxmlformats.org/officeDocument/2006/relationships/slide" Target="/ppt/slides/slide3.xml" Id="Rb567b7d4fd9e4b02" /><Relationship Type="http://schemas.openxmlformats.org/officeDocument/2006/relationships/slide" Target="/ppt/slides/slide4.xml" Id="Red6d5fbb00b341af" /><Relationship Type="http://schemas.openxmlformats.org/officeDocument/2006/relationships/slide" Target="/ppt/slides/slide5.xml" Id="R6245b1923b274948" /><Relationship Type="http://schemas.openxmlformats.org/officeDocument/2006/relationships/slide" Target="/ppt/slides/slide6.xml" Id="R5a84504f1ec2493b" /><Relationship Type="http://schemas.openxmlformats.org/officeDocument/2006/relationships/slide" Target="/ppt/slides/slide7.xml" Id="Rabe0a6d145ad4a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13725f7b348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8605c8cde48b8" /><Relationship Type="http://schemas.openxmlformats.org/officeDocument/2006/relationships/theme" Target="/ppt/slideMasters/theme/theme1.xml" Id="R1d070dc80b4b43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48605c8cde48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d87f27b5646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88cd106924f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8bc14ff644a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1dac45c324a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3728e8b9243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81b675cf644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df05490d742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VEGSTAD LØNNING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VEGSTAD LØNNING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157 870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1 762 305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1 767 875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 SVEIN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930 221 449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VEGSTAD LØNNING INVEST AS</a:t>
            </a:r>
          </a:p>
        </p:txBody>
      </p:sp>
    </p:spTree>
  </p:cSld>
  <p:clrMapOvr>
    <a:masterClrMapping xmlns:a="http://schemas.openxmlformats.org/drawingml/2006/main"/>
  </p:clrMapOvr>
</p:sld>
</file>