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b26b4cb064e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062bcfe8141e4"/>
  </p:sldMasterIdLst>
  <p:sldIdLst>
    <p:sldId xmlns:r="http://schemas.openxmlformats.org/officeDocument/2006/relationships" id="256" r:id="R3009e18a9e6b4b0d"/>
    <p:sldId xmlns:r="http://schemas.openxmlformats.org/officeDocument/2006/relationships" id="257" r:id="R9fc06ba61cad4ca9"/>
    <p:sldId xmlns:r="http://schemas.openxmlformats.org/officeDocument/2006/relationships" id="258" r:id="Rb72320248c6147be"/>
    <p:sldId xmlns:r="http://schemas.openxmlformats.org/officeDocument/2006/relationships" id="259" r:id="Rea86653467f84b96"/>
    <p:sldId xmlns:r="http://schemas.openxmlformats.org/officeDocument/2006/relationships" id="260" r:id="Rd798a983e2984d79"/>
    <p:sldId xmlns:r="http://schemas.openxmlformats.org/officeDocument/2006/relationships" id="261" r:id="R766f5bdcc521479c"/>
    <p:sldId xmlns:r="http://schemas.openxmlformats.org/officeDocument/2006/relationships" id="262" r:id="R847936b89e4a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062bcfe8141e4" /><Relationship Type="http://schemas.openxmlformats.org/officeDocument/2006/relationships/slide" Target="/ppt/slides/slide1.xml" Id="R3009e18a9e6b4b0d" /><Relationship Type="http://schemas.openxmlformats.org/officeDocument/2006/relationships/slide" Target="/ppt/slides/slide2.xml" Id="R9fc06ba61cad4ca9" /><Relationship Type="http://schemas.openxmlformats.org/officeDocument/2006/relationships/slide" Target="/ppt/slides/slide3.xml" Id="Rb72320248c6147be" /><Relationship Type="http://schemas.openxmlformats.org/officeDocument/2006/relationships/slide" Target="/ppt/slides/slide4.xml" Id="Rea86653467f84b96" /><Relationship Type="http://schemas.openxmlformats.org/officeDocument/2006/relationships/slide" Target="/ppt/slides/slide5.xml" Id="Rd798a983e2984d79" /><Relationship Type="http://schemas.openxmlformats.org/officeDocument/2006/relationships/slide" Target="/ppt/slides/slide6.xml" Id="R766f5bdcc521479c" /><Relationship Type="http://schemas.openxmlformats.org/officeDocument/2006/relationships/slide" Target="/ppt/slides/slide7.xml" Id="R847936b89e4a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81faf214cb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f6f9b989a43e0" /><Relationship Type="http://schemas.openxmlformats.org/officeDocument/2006/relationships/theme" Target="/ppt/slideMasters/theme/theme1.xml" Id="Rcd9f97663b27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9f6f9b989a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81e6df7f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c0542284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fa15ffecb48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0c6abf96a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c56ac5915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606f8fbef49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da669ba04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