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5ec62b816e43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6bb02c5ce74646"/>
  </p:sldMasterIdLst>
  <p:sldIdLst>
    <p:sldId xmlns:r="http://schemas.openxmlformats.org/officeDocument/2006/relationships" id="256" r:id="R117ef80084b54f71"/>
    <p:sldId xmlns:r="http://schemas.openxmlformats.org/officeDocument/2006/relationships" id="257" r:id="R32d75f5f08af4e15"/>
    <p:sldId xmlns:r="http://schemas.openxmlformats.org/officeDocument/2006/relationships" id="258" r:id="R921778d21f12487c"/>
    <p:sldId xmlns:r="http://schemas.openxmlformats.org/officeDocument/2006/relationships" id="259" r:id="R9c3d6ea9fa7f40b6"/>
    <p:sldId xmlns:r="http://schemas.openxmlformats.org/officeDocument/2006/relationships" id="260" r:id="R757663591ddb4315"/>
    <p:sldId xmlns:r="http://schemas.openxmlformats.org/officeDocument/2006/relationships" id="261" r:id="Rabdc6ff541a84517"/>
    <p:sldId xmlns:r="http://schemas.openxmlformats.org/officeDocument/2006/relationships" id="262" r:id="Rd62e7d00e84042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bb02c5ce74646" /><Relationship Type="http://schemas.openxmlformats.org/officeDocument/2006/relationships/slide" Target="/ppt/slides/slide1.xml" Id="R117ef80084b54f71" /><Relationship Type="http://schemas.openxmlformats.org/officeDocument/2006/relationships/slide" Target="/ppt/slides/slide2.xml" Id="R32d75f5f08af4e15" /><Relationship Type="http://schemas.openxmlformats.org/officeDocument/2006/relationships/slide" Target="/ppt/slides/slide3.xml" Id="R921778d21f12487c" /><Relationship Type="http://schemas.openxmlformats.org/officeDocument/2006/relationships/slide" Target="/ppt/slides/slide4.xml" Id="R9c3d6ea9fa7f40b6" /><Relationship Type="http://schemas.openxmlformats.org/officeDocument/2006/relationships/slide" Target="/ppt/slides/slide5.xml" Id="R757663591ddb4315" /><Relationship Type="http://schemas.openxmlformats.org/officeDocument/2006/relationships/slide" Target="/ppt/slides/slide6.xml" Id="Rabdc6ff541a84517" /><Relationship Type="http://schemas.openxmlformats.org/officeDocument/2006/relationships/slide" Target="/ppt/slides/slide7.xml" Id="Rd62e7d00e84042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3beacccf734d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bd1bfcb0e48a3" /><Relationship Type="http://schemas.openxmlformats.org/officeDocument/2006/relationships/theme" Target="/ppt/slideMasters/theme/theme1.xml" Id="R899840e74bce41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1bd1bfcb0e48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a867fcae64a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ef0a3be1b4f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86bdab35542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5a56fa8ec46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37e029fb74e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26b2826e84c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70a7878824c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1 076 293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1 641 352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3 439 646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ROSSAVIK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 Ottesens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