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5ae318080e46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2a4441786f47cd"/>
  </p:sldMasterIdLst>
  <p:sldIdLst>
    <p:sldId xmlns:r="http://schemas.openxmlformats.org/officeDocument/2006/relationships" id="256" r:id="R62997115edb34c59"/>
    <p:sldId xmlns:r="http://schemas.openxmlformats.org/officeDocument/2006/relationships" id="257" r:id="R37c5e57a572e44a9"/>
    <p:sldId xmlns:r="http://schemas.openxmlformats.org/officeDocument/2006/relationships" id="258" r:id="R58a216b247c14dc8"/>
    <p:sldId xmlns:r="http://schemas.openxmlformats.org/officeDocument/2006/relationships" id="259" r:id="R119a3a41945a4079"/>
    <p:sldId xmlns:r="http://schemas.openxmlformats.org/officeDocument/2006/relationships" id="260" r:id="R9441d06e0a1943ee"/>
    <p:sldId xmlns:r="http://schemas.openxmlformats.org/officeDocument/2006/relationships" id="261" r:id="Rf56eb4d5c8e5400d"/>
    <p:sldId xmlns:r="http://schemas.openxmlformats.org/officeDocument/2006/relationships" id="262" r:id="Re90df10e20884d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a4441786f47cd" /><Relationship Type="http://schemas.openxmlformats.org/officeDocument/2006/relationships/slide" Target="/ppt/slides/slide1.xml" Id="R62997115edb34c59" /><Relationship Type="http://schemas.openxmlformats.org/officeDocument/2006/relationships/slide" Target="/ppt/slides/slide2.xml" Id="R37c5e57a572e44a9" /><Relationship Type="http://schemas.openxmlformats.org/officeDocument/2006/relationships/slide" Target="/ppt/slides/slide3.xml" Id="R58a216b247c14dc8" /><Relationship Type="http://schemas.openxmlformats.org/officeDocument/2006/relationships/slide" Target="/ppt/slides/slide4.xml" Id="R119a3a41945a4079" /><Relationship Type="http://schemas.openxmlformats.org/officeDocument/2006/relationships/slide" Target="/ppt/slides/slide5.xml" Id="R9441d06e0a1943ee" /><Relationship Type="http://schemas.openxmlformats.org/officeDocument/2006/relationships/slide" Target="/ppt/slides/slide6.xml" Id="Rf56eb4d5c8e5400d" /><Relationship Type="http://schemas.openxmlformats.org/officeDocument/2006/relationships/slide" Target="/ppt/slides/slide7.xml" Id="Re90df10e20884d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81bc4ba7804d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8e327dc644008" /><Relationship Type="http://schemas.openxmlformats.org/officeDocument/2006/relationships/theme" Target="/ppt/slideMasters/theme/theme1.xml" Id="R9586b2a1276b44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28e327dc6440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fd8adc62d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f0356b8af45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2e290ea5342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197ba9f5d43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5407787bb48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afbf9d1244d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86ec39cd549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GAID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1 076 293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1 061 293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1 061 176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1 641 352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3 439 646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ROSSAVIK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Prost Ottesens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