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e4b6339bc643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c80fc8402a4e50"/>
  </p:sldMasterIdLst>
  <p:sldIdLst>
    <p:sldId xmlns:r="http://schemas.openxmlformats.org/officeDocument/2006/relationships" id="256" r:id="Re20245ce167a4cb1"/>
    <p:sldId xmlns:r="http://schemas.openxmlformats.org/officeDocument/2006/relationships" id="257" r:id="R97fdebdc297d41e4"/>
    <p:sldId xmlns:r="http://schemas.openxmlformats.org/officeDocument/2006/relationships" id="258" r:id="R788952ff52ac428d"/>
    <p:sldId xmlns:r="http://schemas.openxmlformats.org/officeDocument/2006/relationships" id="259" r:id="Ra8d992b23ec34cc5"/>
    <p:sldId xmlns:r="http://schemas.openxmlformats.org/officeDocument/2006/relationships" id="260" r:id="R3555719a1b1a42ba"/>
    <p:sldId xmlns:r="http://schemas.openxmlformats.org/officeDocument/2006/relationships" id="261" r:id="R1a63d441befa44cd"/>
    <p:sldId xmlns:r="http://schemas.openxmlformats.org/officeDocument/2006/relationships" id="262" r:id="Rf931421dc03347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80fc8402a4e50" /><Relationship Type="http://schemas.openxmlformats.org/officeDocument/2006/relationships/slide" Target="/ppt/slides/slide1.xml" Id="Re20245ce167a4cb1" /><Relationship Type="http://schemas.openxmlformats.org/officeDocument/2006/relationships/slide" Target="/ppt/slides/slide2.xml" Id="R97fdebdc297d41e4" /><Relationship Type="http://schemas.openxmlformats.org/officeDocument/2006/relationships/slide" Target="/ppt/slides/slide3.xml" Id="R788952ff52ac428d" /><Relationship Type="http://schemas.openxmlformats.org/officeDocument/2006/relationships/slide" Target="/ppt/slides/slide4.xml" Id="Ra8d992b23ec34cc5" /><Relationship Type="http://schemas.openxmlformats.org/officeDocument/2006/relationships/slide" Target="/ppt/slides/slide5.xml" Id="R3555719a1b1a42ba" /><Relationship Type="http://schemas.openxmlformats.org/officeDocument/2006/relationships/slide" Target="/ppt/slides/slide6.xml" Id="R1a63d441befa44cd" /><Relationship Type="http://schemas.openxmlformats.org/officeDocument/2006/relationships/slide" Target="/ppt/slides/slide7.xml" Id="Rf931421dc03347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11d76b9ef41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43051e4474cea" /><Relationship Type="http://schemas.openxmlformats.org/officeDocument/2006/relationships/theme" Target="/ppt/slideMasters/theme/theme1.xml" Id="R033c2b842d4343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43051e4474c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55a87f4694a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7e063fcf44e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b2c107b8e44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f17e3844144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47099ac124f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4e7562ea845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4ea79a5084f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KVERNELAND BIL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BIL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−2 963 830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15 326 105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133 926 517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383 940 151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KVERNELAND INVESTERING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930 239 267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KVERNELAND BIL HOLDING AS</a:t>
            </a:r>
          </a:p>
        </p:txBody>
      </p:sp>
    </p:spTree>
  </p:cSld>
  <p:clrMapOvr>
    <a:masterClrMapping xmlns:a="http://schemas.openxmlformats.org/drawingml/2006/main"/>
  </p:clrMapOvr>
</p:sld>
</file>