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d8f1fefbc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97129c88a45ae"/>
  </p:sldMasterIdLst>
  <p:sldIdLst>
    <p:sldId xmlns:r="http://schemas.openxmlformats.org/officeDocument/2006/relationships" id="256" r:id="Rbc6a5d47009544ac"/>
    <p:sldId xmlns:r="http://schemas.openxmlformats.org/officeDocument/2006/relationships" id="257" r:id="R0cb330acb6d247ad"/>
    <p:sldId xmlns:r="http://schemas.openxmlformats.org/officeDocument/2006/relationships" id="258" r:id="R0e7de70f582f4f41"/>
    <p:sldId xmlns:r="http://schemas.openxmlformats.org/officeDocument/2006/relationships" id="259" r:id="R442b3cac666b44cf"/>
    <p:sldId xmlns:r="http://schemas.openxmlformats.org/officeDocument/2006/relationships" id="260" r:id="R1cee40776c3b40d1"/>
    <p:sldId xmlns:r="http://schemas.openxmlformats.org/officeDocument/2006/relationships" id="261" r:id="Re6cac8a2104e4629"/>
    <p:sldId xmlns:r="http://schemas.openxmlformats.org/officeDocument/2006/relationships" id="262" r:id="R3c6751cafe20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97129c88a45ae" /><Relationship Type="http://schemas.openxmlformats.org/officeDocument/2006/relationships/slide" Target="/ppt/slides/slide1.xml" Id="Rbc6a5d47009544ac" /><Relationship Type="http://schemas.openxmlformats.org/officeDocument/2006/relationships/slide" Target="/ppt/slides/slide2.xml" Id="R0cb330acb6d247ad" /><Relationship Type="http://schemas.openxmlformats.org/officeDocument/2006/relationships/slide" Target="/ppt/slides/slide3.xml" Id="R0e7de70f582f4f41" /><Relationship Type="http://schemas.openxmlformats.org/officeDocument/2006/relationships/slide" Target="/ppt/slides/slide4.xml" Id="R442b3cac666b44cf" /><Relationship Type="http://schemas.openxmlformats.org/officeDocument/2006/relationships/slide" Target="/ppt/slides/slide5.xml" Id="R1cee40776c3b40d1" /><Relationship Type="http://schemas.openxmlformats.org/officeDocument/2006/relationships/slide" Target="/ppt/slides/slide6.xml" Id="Re6cac8a2104e4629" /><Relationship Type="http://schemas.openxmlformats.org/officeDocument/2006/relationships/slide" Target="/ppt/slides/slide7.xml" Id="R3c6751cafe20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b2f7682cb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ea4b9551c44dc" /><Relationship Type="http://schemas.openxmlformats.org/officeDocument/2006/relationships/theme" Target="/ppt/slideMasters/theme/theme1.xml" Id="R11f10c5ba64b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ea4b9551c44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0aaf7a6f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568da2e7e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e18e4d1e3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9cdb13d85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933ad9a8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e8639277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9398b3e68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VALSETH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2 886 724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VALSETH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Tyholtveien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VALSETH HOLDING AS</a:t>
            </a:r>
          </a:p>
        </p:txBody>
      </p:sp>
    </p:spTree>
  </p:cSld>
  <p:clrMapOvr>
    <a:masterClrMapping xmlns:a="http://schemas.openxmlformats.org/drawingml/2006/main"/>
  </p:clrMapOvr>
</p:sld>
</file>