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aa0ce112b4e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771c6c0a64258"/>
  </p:sldMasterIdLst>
  <p:sldIdLst>
    <p:sldId xmlns:r="http://schemas.openxmlformats.org/officeDocument/2006/relationships" id="256" r:id="Rd722a0bdf2604fcf"/>
    <p:sldId xmlns:r="http://schemas.openxmlformats.org/officeDocument/2006/relationships" id="257" r:id="R4304bf84ab2c4d4b"/>
    <p:sldId xmlns:r="http://schemas.openxmlformats.org/officeDocument/2006/relationships" id="258" r:id="R66039bfd49f64307"/>
    <p:sldId xmlns:r="http://schemas.openxmlformats.org/officeDocument/2006/relationships" id="259" r:id="R825fc891d7e54ae1"/>
    <p:sldId xmlns:r="http://schemas.openxmlformats.org/officeDocument/2006/relationships" id="260" r:id="R895d0c4aab6748c5"/>
    <p:sldId xmlns:r="http://schemas.openxmlformats.org/officeDocument/2006/relationships" id="261" r:id="Rb3d15e5620d54b3c"/>
    <p:sldId xmlns:r="http://schemas.openxmlformats.org/officeDocument/2006/relationships" id="262" r:id="Rce326c38a326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771c6c0a64258" /><Relationship Type="http://schemas.openxmlformats.org/officeDocument/2006/relationships/slide" Target="/ppt/slides/slide1.xml" Id="Rd722a0bdf2604fcf" /><Relationship Type="http://schemas.openxmlformats.org/officeDocument/2006/relationships/slide" Target="/ppt/slides/slide2.xml" Id="R4304bf84ab2c4d4b" /><Relationship Type="http://schemas.openxmlformats.org/officeDocument/2006/relationships/slide" Target="/ppt/slides/slide3.xml" Id="R66039bfd49f64307" /><Relationship Type="http://schemas.openxmlformats.org/officeDocument/2006/relationships/slide" Target="/ppt/slides/slide4.xml" Id="R825fc891d7e54ae1" /><Relationship Type="http://schemas.openxmlformats.org/officeDocument/2006/relationships/slide" Target="/ppt/slides/slide5.xml" Id="R895d0c4aab6748c5" /><Relationship Type="http://schemas.openxmlformats.org/officeDocument/2006/relationships/slide" Target="/ppt/slides/slide6.xml" Id="Rb3d15e5620d54b3c" /><Relationship Type="http://schemas.openxmlformats.org/officeDocument/2006/relationships/slide" Target="/ppt/slides/slide7.xml" Id="Rce326c38a326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a80299d5245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220a3a9974cf6" /><Relationship Type="http://schemas.openxmlformats.org/officeDocument/2006/relationships/theme" Target="/ppt/slideMasters/theme/theme1.xml" Id="R96fc49cba81d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220a3a997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2de04b32a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94588120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fc16e8ee7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311ee148f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7c94d621349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899c25acc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80ecb221841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