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f673998d644a9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aaf041a4b24778"/>
  </p:sldMasterIdLst>
  <p:sldIdLst>
    <p:sldId xmlns:r="http://schemas.openxmlformats.org/officeDocument/2006/relationships" id="256" r:id="Rf1cc3ba9d5cc4e8f"/>
    <p:sldId xmlns:r="http://schemas.openxmlformats.org/officeDocument/2006/relationships" id="257" r:id="R67dcee7cca9a4e28"/>
    <p:sldId xmlns:r="http://schemas.openxmlformats.org/officeDocument/2006/relationships" id="258" r:id="Rf5c3620e9d41478e"/>
    <p:sldId xmlns:r="http://schemas.openxmlformats.org/officeDocument/2006/relationships" id="259" r:id="R8eea15413d4b4cb1"/>
    <p:sldId xmlns:r="http://schemas.openxmlformats.org/officeDocument/2006/relationships" id="260" r:id="R9acc311b3e944d97"/>
    <p:sldId xmlns:r="http://schemas.openxmlformats.org/officeDocument/2006/relationships" id="261" r:id="Re793f66543754d2c"/>
    <p:sldId xmlns:r="http://schemas.openxmlformats.org/officeDocument/2006/relationships" id="262" r:id="R225fc4bc226842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af041a4b24778" /><Relationship Type="http://schemas.openxmlformats.org/officeDocument/2006/relationships/slide" Target="/ppt/slides/slide1.xml" Id="Rf1cc3ba9d5cc4e8f" /><Relationship Type="http://schemas.openxmlformats.org/officeDocument/2006/relationships/slide" Target="/ppt/slides/slide2.xml" Id="R67dcee7cca9a4e28" /><Relationship Type="http://schemas.openxmlformats.org/officeDocument/2006/relationships/slide" Target="/ppt/slides/slide3.xml" Id="Rf5c3620e9d41478e" /><Relationship Type="http://schemas.openxmlformats.org/officeDocument/2006/relationships/slide" Target="/ppt/slides/slide4.xml" Id="R8eea15413d4b4cb1" /><Relationship Type="http://schemas.openxmlformats.org/officeDocument/2006/relationships/slide" Target="/ppt/slides/slide5.xml" Id="R9acc311b3e944d97" /><Relationship Type="http://schemas.openxmlformats.org/officeDocument/2006/relationships/slide" Target="/ppt/slides/slide6.xml" Id="Re793f66543754d2c" /><Relationship Type="http://schemas.openxmlformats.org/officeDocument/2006/relationships/slide" Target="/ppt/slides/slide7.xml" Id="R225fc4bc226842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668ab3baf742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7f41bea764a79" /><Relationship Type="http://schemas.openxmlformats.org/officeDocument/2006/relationships/theme" Target="/ppt/slideMasters/theme/theme1.xml" Id="R6314698eb72c43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047f41bea764a7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045aba6bee48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a0a80d4af4e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13c83b73847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a1ffe1a5fe4e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6e83bea9243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4ea4a2bbd4c8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e3f58990246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FORAN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FORAN HOLDING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1 334 249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4 265 495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4 283 904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FORBREGD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Ingeborg Ofstads veg 29B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930 240 672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FORAN HOLDING AS</a:t>
            </a:r>
          </a:p>
        </p:txBody>
      </p:sp>
    </p:spTree>
  </p:cSld>
  <p:clrMapOvr>
    <a:masterClrMapping xmlns:a="http://schemas.openxmlformats.org/drawingml/2006/main"/>
  </p:clrMapOvr>
</p:sld>
</file>