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f1098596b9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d48763a484842"/>
  </p:sldMasterIdLst>
  <p:sldIdLst>
    <p:sldId xmlns:r="http://schemas.openxmlformats.org/officeDocument/2006/relationships" id="256" r:id="R43078c23cda54b83"/>
    <p:sldId xmlns:r="http://schemas.openxmlformats.org/officeDocument/2006/relationships" id="257" r:id="R7e8551904dff4b2a"/>
    <p:sldId xmlns:r="http://schemas.openxmlformats.org/officeDocument/2006/relationships" id="258" r:id="Rffe0a406a26046d0"/>
    <p:sldId xmlns:r="http://schemas.openxmlformats.org/officeDocument/2006/relationships" id="259" r:id="Rdf018052b7d94998"/>
    <p:sldId xmlns:r="http://schemas.openxmlformats.org/officeDocument/2006/relationships" id="260" r:id="Rb746ad84f5684ae8"/>
    <p:sldId xmlns:r="http://schemas.openxmlformats.org/officeDocument/2006/relationships" id="261" r:id="R6c679f8c27c0468c"/>
    <p:sldId xmlns:r="http://schemas.openxmlformats.org/officeDocument/2006/relationships" id="262" r:id="R856b97777f4e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d48763a484842" /><Relationship Type="http://schemas.openxmlformats.org/officeDocument/2006/relationships/slide" Target="/ppt/slides/slide1.xml" Id="R43078c23cda54b83" /><Relationship Type="http://schemas.openxmlformats.org/officeDocument/2006/relationships/slide" Target="/ppt/slides/slide2.xml" Id="R7e8551904dff4b2a" /><Relationship Type="http://schemas.openxmlformats.org/officeDocument/2006/relationships/slide" Target="/ppt/slides/slide3.xml" Id="Rffe0a406a26046d0" /><Relationship Type="http://schemas.openxmlformats.org/officeDocument/2006/relationships/slide" Target="/ppt/slides/slide4.xml" Id="Rdf018052b7d94998" /><Relationship Type="http://schemas.openxmlformats.org/officeDocument/2006/relationships/slide" Target="/ppt/slides/slide5.xml" Id="Rb746ad84f5684ae8" /><Relationship Type="http://schemas.openxmlformats.org/officeDocument/2006/relationships/slide" Target="/ppt/slides/slide6.xml" Id="R6c679f8c27c0468c" /><Relationship Type="http://schemas.openxmlformats.org/officeDocument/2006/relationships/slide" Target="/ppt/slides/slide7.xml" Id="R856b97777f4e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bc75243b6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5ffa90bf34b70" /><Relationship Type="http://schemas.openxmlformats.org/officeDocument/2006/relationships/theme" Target="/ppt/slideMasters/theme/theme1.xml" Id="R4a55d5792e21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e5ffa90bf34b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8f17f3fac4d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dd54f098c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b2067b40e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1b41fcec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92d5cda7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39c8ac35b4d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2b849224b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HERNES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HERNES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1 132 952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HERNES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Tilseths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HERNES HOLDING AS</a:t>
            </a:r>
          </a:p>
        </p:txBody>
      </p:sp>
    </p:spTree>
  </p:cSld>
  <p:clrMapOvr>
    <a:masterClrMapping xmlns:a="http://schemas.openxmlformats.org/drawingml/2006/main"/>
  </p:clrMapOvr>
</p:sld>
</file>