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ca2b41f9de41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b9897d0b844656"/>
  </p:sldMasterIdLst>
  <p:sldIdLst>
    <p:sldId xmlns:r="http://schemas.openxmlformats.org/officeDocument/2006/relationships" id="256" r:id="R63aa8b7b91124862"/>
    <p:sldId xmlns:r="http://schemas.openxmlformats.org/officeDocument/2006/relationships" id="257" r:id="R68de5ab9971341cd"/>
    <p:sldId xmlns:r="http://schemas.openxmlformats.org/officeDocument/2006/relationships" id="258" r:id="Rf9b723029832449a"/>
    <p:sldId xmlns:r="http://schemas.openxmlformats.org/officeDocument/2006/relationships" id="259" r:id="R4d5753befd7b4143"/>
    <p:sldId xmlns:r="http://schemas.openxmlformats.org/officeDocument/2006/relationships" id="260" r:id="R4cf4f59cfe784bf5"/>
    <p:sldId xmlns:r="http://schemas.openxmlformats.org/officeDocument/2006/relationships" id="261" r:id="Rd99aea531d3a4551"/>
    <p:sldId xmlns:r="http://schemas.openxmlformats.org/officeDocument/2006/relationships" id="262" r:id="Rc672d451e1f048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b9897d0b844656" /><Relationship Type="http://schemas.openxmlformats.org/officeDocument/2006/relationships/slide" Target="/ppt/slides/slide1.xml" Id="R63aa8b7b91124862" /><Relationship Type="http://schemas.openxmlformats.org/officeDocument/2006/relationships/slide" Target="/ppt/slides/slide2.xml" Id="R68de5ab9971341cd" /><Relationship Type="http://schemas.openxmlformats.org/officeDocument/2006/relationships/slide" Target="/ppt/slides/slide3.xml" Id="Rf9b723029832449a" /><Relationship Type="http://schemas.openxmlformats.org/officeDocument/2006/relationships/slide" Target="/ppt/slides/slide4.xml" Id="R4d5753befd7b4143" /><Relationship Type="http://schemas.openxmlformats.org/officeDocument/2006/relationships/slide" Target="/ppt/slides/slide5.xml" Id="R4cf4f59cfe784bf5" /><Relationship Type="http://schemas.openxmlformats.org/officeDocument/2006/relationships/slide" Target="/ppt/slides/slide6.xml" Id="Rd99aea531d3a4551" /><Relationship Type="http://schemas.openxmlformats.org/officeDocument/2006/relationships/slide" Target="/ppt/slides/slide7.xml" Id="Rc672d451e1f048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1c5de757894c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ba8f1686c4f99" /><Relationship Type="http://schemas.openxmlformats.org/officeDocument/2006/relationships/theme" Target="/ppt/slideMasters/theme/theme1.xml" Id="R31569b6259ea48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fba8f1686c4f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84719e0ee4f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76398498c47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93a5d982a48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742f4bea44b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51ae77e6a45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95686aa884a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c0446d93e4c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ARKITEKT BJERGA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BJERGA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BJERGA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BJERGA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BJERGA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BJERGA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334 179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790 865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2 025 851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BJERGA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BJERGA MAREN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BJERGA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Maren Bjerga, Asbjørnsens gate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930 248 622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BJERGA AS</a:t>
            </a:r>
          </a:p>
        </p:txBody>
      </p:sp>
    </p:spTree>
  </p:cSld>
  <p:clrMapOvr>
    <a:masterClrMapping xmlns:a="http://schemas.openxmlformats.org/drawingml/2006/main"/>
  </p:clrMapOvr>
</p:sld>
</file>