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d041b0eadd47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0c3ded9b414745"/>
  </p:sldMasterIdLst>
  <p:sldIdLst>
    <p:sldId xmlns:r="http://schemas.openxmlformats.org/officeDocument/2006/relationships" id="256" r:id="R30ec07f5f90c416f"/>
    <p:sldId xmlns:r="http://schemas.openxmlformats.org/officeDocument/2006/relationships" id="257" r:id="R5dbcc694459b4f26"/>
    <p:sldId xmlns:r="http://schemas.openxmlformats.org/officeDocument/2006/relationships" id="258" r:id="R5083b75d369e49e1"/>
    <p:sldId xmlns:r="http://schemas.openxmlformats.org/officeDocument/2006/relationships" id="259" r:id="R4418bd5f51954bc6"/>
    <p:sldId xmlns:r="http://schemas.openxmlformats.org/officeDocument/2006/relationships" id="260" r:id="R205554e822374c9e"/>
    <p:sldId xmlns:r="http://schemas.openxmlformats.org/officeDocument/2006/relationships" id="261" r:id="Rd4c4c3786429463c"/>
    <p:sldId xmlns:r="http://schemas.openxmlformats.org/officeDocument/2006/relationships" id="262" r:id="R2e995d0d9a9248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0c3ded9b414745" /><Relationship Type="http://schemas.openxmlformats.org/officeDocument/2006/relationships/slide" Target="/ppt/slides/slide1.xml" Id="R30ec07f5f90c416f" /><Relationship Type="http://schemas.openxmlformats.org/officeDocument/2006/relationships/slide" Target="/ppt/slides/slide2.xml" Id="R5dbcc694459b4f26" /><Relationship Type="http://schemas.openxmlformats.org/officeDocument/2006/relationships/slide" Target="/ppt/slides/slide3.xml" Id="R5083b75d369e49e1" /><Relationship Type="http://schemas.openxmlformats.org/officeDocument/2006/relationships/slide" Target="/ppt/slides/slide4.xml" Id="R4418bd5f51954bc6" /><Relationship Type="http://schemas.openxmlformats.org/officeDocument/2006/relationships/slide" Target="/ppt/slides/slide5.xml" Id="R205554e822374c9e" /><Relationship Type="http://schemas.openxmlformats.org/officeDocument/2006/relationships/slide" Target="/ppt/slides/slide6.xml" Id="Rd4c4c3786429463c" /><Relationship Type="http://schemas.openxmlformats.org/officeDocument/2006/relationships/slide" Target="/ppt/slides/slide7.xml" Id="R2e995d0d9a9248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9e976392114c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61effdb024c84" /><Relationship Type="http://schemas.openxmlformats.org/officeDocument/2006/relationships/theme" Target="/ppt/slideMasters/theme/theme1.xml" Id="R735bb6218a6245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861effdb024c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9164fe7a142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4e2013ec24a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3dc34a96340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c4122049944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b877a37534f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258aa499f45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7cad0586d40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 PROSJEKT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1 582 404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1 649 794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18 376 144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BAAX BOLIG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MAGIRUS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Blåtoppvegen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930 251 313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