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9fe7f6fa714b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bfa2e468ba4095"/>
  </p:sldMasterIdLst>
  <p:sldIdLst>
    <p:sldId xmlns:r="http://schemas.openxmlformats.org/officeDocument/2006/relationships" id="256" r:id="R624b9511a16b48f5"/>
    <p:sldId xmlns:r="http://schemas.openxmlformats.org/officeDocument/2006/relationships" id="257" r:id="R0c0c2a36d8a84c6c"/>
    <p:sldId xmlns:r="http://schemas.openxmlformats.org/officeDocument/2006/relationships" id="258" r:id="Rfc1515b71b4e48c6"/>
    <p:sldId xmlns:r="http://schemas.openxmlformats.org/officeDocument/2006/relationships" id="259" r:id="Rc76f27c1efcd4726"/>
    <p:sldId xmlns:r="http://schemas.openxmlformats.org/officeDocument/2006/relationships" id="260" r:id="R1b2c7856f9c34bd8"/>
    <p:sldId xmlns:r="http://schemas.openxmlformats.org/officeDocument/2006/relationships" id="261" r:id="Rbf361769e37d48f0"/>
    <p:sldId xmlns:r="http://schemas.openxmlformats.org/officeDocument/2006/relationships" id="262" r:id="R9ae9dd0a74754a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bfa2e468ba4095" /><Relationship Type="http://schemas.openxmlformats.org/officeDocument/2006/relationships/slide" Target="/ppt/slides/slide1.xml" Id="R624b9511a16b48f5" /><Relationship Type="http://schemas.openxmlformats.org/officeDocument/2006/relationships/slide" Target="/ppt/slides/slide2.xml" Id="R0c0c2a36d8a84c6c" /><Relationship Type="http://schemas.openxmlformats.org/officeDocument/2006/relationships/slide" Target="/ppt/slides/slide3.xml" Id="Rfc1515b71b4e48c6" /><Relationship Type="http://schemas.openxmlformats.org/officeDocument/2006/relationships/slide" Target="/ppt/slides/slide4.xml" Id="Rc76f27c1efcd4726" /><Relationship Type="http://schemas.openxmlformats.org/officeDocument/2006/relationships/slide" Target="/ppt/slides/slide5.xml" Id="R1b2c7856f9c34bd8" /><Relationship Type="http://schemas.openxmlformats.org/officeDocument/2006/relationships/slide" Target="/ppt/slides/slide6.xml" Id="Rbf361769e37d48f0" /><Relationship Type="http://schemas.openxmlformats.org/officeDocument/2006/relationships/slide" Target="/ppt/slides/slide7.xml" Id="R9ae9dd0a74754a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e6ca96b694e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032ab7aaf46fe" /><Relationship Type="http://schemas.openxmlformats.org/officeDocument/2006/relationships/theme" Target="/ppt/slideMasters/theme/theme1.xml" Id="R03bbdd6e897647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6032ab7aaf46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a5a153c744f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98dae4dd349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59e717eb4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51f533d064e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4152a42dd40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c999c59df45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795db503443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SÆTERØY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SÆTERØY &amp; SØNN AS ble etablert [år] og holder til i Frei.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32 575 563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802 165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19 375 573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GARSHOL EVEN ELSHAUG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SÆTERØY NILS JØRGEN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EKMAN MATTIAS LARS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EV1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SABOTTA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6520 Frei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garshol@sateroy.no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930 263 192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