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66f984df14b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01c3abeda4410a"/>
  </p:sldMasterIdLst>
  <p:sldIdLst>
    <p:sldId xmlns:r="http://schemas.openxmlformats.org/officeDocument/2006/relationships" id="256" r:id="R215167ea7b974e97"/>
    <p:sldId xmlns:r="http://schemas.openxmlformats.org/officeDocument/2006/relationships" id="257" r:id="Re1919e0dc79b44a9"/>
    <p:sldId xmlns:r="http://schemas.openxmlformats.org/officeDocument/2006/relationships" id="258" r:id="R774463e930224689"/>
    <p:sldId xmlns:r="http://schemas.openxmlformats.org/officeDocument/2006/relationships" id="259" r:id="R378a3b3ac4484fc5"/>
    <p:sldId xmlns:r="http://schemas.openxmlformats.org/officeDocument/2006/relationships" id="260" r:id="Rcad46e39e0cf47c3"/>
    <p:sldId xmlns:r="http://schemas.openxmlformats.org/officeDocument/2006/relationships" id="261" r:id="R08f70368e9074f8f"/>
    <p:sldId xmlns:r="http://schemas.openxmlformats.org/officeDocument/2006/relationships" id="262" r:id="R68e80f300fa9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1c3abeda4410a" /><Relationship Type="http://schemas.openxmlformats.org/officeDocument/2006/relationships/slide" Target="/ppt/slides/slide1.xml" Id="R215167ea7b974e97" /><Relationship Type="http://schemas.openxmlformats.org/officeDocument/2006/relationships/slide" Target="/ppt/slides/slide2.xml" Id="Re1919e0dc79b44a9" /><Relationship Type="http://schemas.openxmlformats.org/officeDocument/2006/relationships/slide" Target="/ppt/slides/slide3.xml" Id="R774463e930224689" /><Relationship Type="http://schemas.openxmlformats.org/officeDocument/2006/relationships/slide" Target="/ppt/slides/slide4.xml" Id="R378a3b3ac4484fc5" /><Relationship Type="http://schemas.openxmlformats.org/officeDocument/2006/relationships/slide" Target="/ppt/slides/slide5.xml" Id="Rcad46e39e0cf47c3" /><Relationship Type="http://schemas.openxmlformats.org/officeDocument/2006/relationships/slide" Target="/ppt/slides/slide6.xml" Id="R08f70368e9074f8f" /><Relationship Type="http://schemas.openxmlformats.org/officeDocument/2006/relationships/slide" Target="/ppt/slides/slide7.xml" Id="R68e80f300fa9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efdd9d9f1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b08707fad40dc" /><Relationship Type="http://schemas.openxmlformats.org/officeDocument/2006/relationships/theme" Target="/ppt/slideMasters/theme/theme1.xml" Id="R2c260131eb944c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db08707fad40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6fe0328346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4538d30d24f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b81b4b8ca46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6e6328afb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458cb3b204c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3a20f835c4c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08e039ca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PIVU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PIVU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PIVU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PIVU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PIVU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PIVU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PIVU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PER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PIVU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930 266 728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PIVU AS</a:t>
            </a:r>
          </a:p>
        </p:txBody>
      </p:sp>
    </p:spTree>
  </p:cSld>
  <p:clrMapOvr>
    <a:masterClrMapping xmlns:a="http://schemas.openxmlformats.org/drawingml/2006/main"/>
  </p:clrMapOvr>
</p:sld>
</file>