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8b7d3d713c40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916d20693c4d7a"/>
  </p:sldMasterIdLst>
  <p:sldIdLst>
    <p:sldId xmlns:r="http://schemas.openxmlformats.org/officeDocument/2006/relationships" id="256" r:id="R91e5379b4572453c"/>
    <p:sldId xmlns:r="http://schemas.openxmlformats.org/officeDocument/2006/relationships" id="257" r:id="R516fb782292e438d"/>
    <p:sldId xmlns:r="http://schemas.openxmlformats.org/officeDocument/2006/relationships" id="258" r:id="R3d287e946d58472b"/>
    <p:sldId xmlns:r="http://schemas.openxmlformats.org/officeDocument/2006/relationships" id="259" r:id="Rc94e8da9c1814e5b"/>
    <p:sldId xmlns:r="http://schemas.openxmlformats.org/officeDocument/2006/relationships" id="260" r:id="R7ba7063431bc4773"/>
    <p:sldId xmlns:r="http://schemas.openxmlformats.org/officeDocument/2006/relationships" id="261" r:id="R14ed32d53dac41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916d20693c4d7a" /><Relationship Type="http://schemas.openxmlformats.org/officeDocument/2006/relationships/slide" Target="/ppt/slides/slide1.xml" Id="R91e5379b4572453c" /><Relationship Type="http://schemas.openxmlformats.org/officeDocument/2006/relationships/slide" Target="/ppt/slides/slide2.xml" Id="R516fb782292e438d" /><Relationship Type="http://schemas.openxmlformats.org/officeDocument/2006/relationships/slide" Target="/ppt/slides/slide3.xml" Id="R3d287e946d58472b" /><Relationship Type="http://schemas.openxmlformats.org/officeDocument/2006/relationships/slide" Target="/ppt/slides/slide4.xml" Id="Rc94e8da9c1814e5b" /><Relationship Type="http://schemas.openxmlformats.org/officeDocument/2006/relationships/slide" Target="/ppt/slides/slide5.xml" Id="R7ba7063431bc4773" /><Relationship Type="http://schemas.openxmlformats.org/officeDocument/2006/relationships/slide" Target="/ppt/slides/slide6.xml" Id="R14ed32d53dac41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83298b55e242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ae982f7924e68" /><Relationship Type="http://schemas.openxmlformats.org/officeDocument/2006/relationships/theme" Target="/ppt/slideMasters/theme/theme1.xml" Id="R55ace37693854c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7ae982f7924e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397de702248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7aeb45af444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6e182a9eb41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617a97e6be4c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5ee27cb47e4f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208a3650746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KRISTIN OG OLAVS STIFTELSE FOR KUNST OG MEDISINSKE FORMÅL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KRISTIN OG OLAVS STIFTELSE FOR KUNST OG MEDISINSKE FORMÅL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KRISTIN OG OLAVS STIFTELSE FOR KUNST OG MEDISINSKE FORMÅL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KRISTIN OG OLAVS STIFTELSE FOR KUNST OG MEDISINSKE FORMÅL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KRISTIN OG OLAVS STIFTELSE FOR KUNST OG MEDISINSKE FORMÅL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KRISTIN OG OLAVS STIFTELSE FOR KUNST OG MEDISINSKE FORMÅL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22 174 396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21 610 635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21 785 723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127 343 056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128 019 025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KRISTIN OG OLAVS STIFTELSE FOR KUNST OG MEDISINSKE FORMÅL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Wergelandsveien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930 279 935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KRISTIN OG OLAVS STIFTELSE FOR KUNST OG MEDISINSKE FORMÅL</a:t>
            </a:r>
          </a:p>
        </p:txBody>
      </p:sp>
    </p:spTree>
  </p:cSld>
  <p:clrMapOvr>
    <a:masterClrMapping xmlns:a="http://schemas.openxmlformats.org/drawingml/2006/main"/>
  </p:clrMapOvr>
</p:sld>
</file>