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8cfb521d9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0a22fd4744984"/>
  </p:sldMasterIdLst>
  <p:sldIdLst>
    <p:sldId xmlns:r="http://schemas.openxmlformats.org/officeDocument/2006/relationships" id="256" r:id="R99ee108e70da4264"/>
    <p:sldId xmlns:r="http://schemas.openxmlformats.org/officeDocument/2006/relationships" id="257" r:id="Reace3cb4f18a40b0"/>
    <p:sldId xmlns:r="http://schemas.openxmlformats.org/officeDocument/2006/relationships" id="258" r:id="R39f585a5d9964add"/>
    <p:sldId xmlns:r="http://schemas.openxmlformats.org/officeDocument/2006/relationships" id="259" r:id="R40488e01277e401f"/>
    <p:sldId xmlns:r="http://schemas.openxmlformats.org/officeDocument/2006/relationships" id="260" r:id="Rdf04ffd06f874443"/>
    <p:sldId xmlns:r="http://schemas.openxmlformats.org/officeDocument/2006/relationships" id="261" r:id="Rf5c8f37ab37346be"/>
    <p:sldId xmlns:r="http://schemas.openxmlformats.org/officeDocument/2006/relationships" id="262" r:id="Rf18a5b7d3fa445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0a22fd4744984" /><Relationship Type="http://schemas.openxmlformats.org/officeDocument/2006/relationships/slide" Target="/ppt/slides/slide1.xml" Id="R99ee108e70da4264" /><Relationship Type="http://schemas.openxmlformats.org/officeDocument/2006/relationships/slide" Target="/ppt/slides/slide2.xml" Id="Reace3cb4f18a40b0" /><Relationship Type="http://schemas.openxmlformats.org/officeDocument/2006/relationships/slide" Target="/ppt/slides/slide3.xml" Id="R39f585a5d9964add" /><Relationship Type="http://schemas.openxmlformats.org/officeDocument/2006/relationships/slide" Target="/ppt/slides/slide4.xml" Id="R40488e01277e401f" /><Relationship Type="http://schemas.openxmlformats.org/officeDocument/2006/relationships/slide" Target="/ppt/slides/slide5.xml" Id="Rdf04ffd06f874443" /><Relationship Type="http://schemas.openxmlformats.org/officeDocument/2006/relationships/slide" Target="/ppt/slides/slide6.xml" Id="Rf5c8f37ab37346be" /><Relationship Type="http://schemas.openxmlformats.org/officeDocument/2006/relationships/slide" Target="/ppt/slides/slide7.xml" Id="Rf18a5b7d3fa445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c6c0290f2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7d3d0b18c4847" /><Relationship Type="http://schemas.openxmlformats.org/officeDocument/2006/relationships/theme" Target="/ppt/slideMasters/theme/theme1.xml" Id="R7d00981b0071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7d3d0b18c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3d6188e84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439eabb54c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2173c5fb2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1becd7baf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fec9051ab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48ee00be048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6916ebed3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