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84fa922320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04c949efc4e36"/>
  </p:sldMasterIdLst>
  <p:sldIdLst>
    <p:sldId xmlns:r="http://schemas.openxmlformats.org/officeDocument/2006/relationships" id="256" r:id="R9d31cabfdd244b35"/>
    <p:sldId xmlns:r="http://schemas.openxmlformats.org/officeDocument/2006/relationships" id="257" r:id="Rfed2a26feeb04495"/>
    <p:sldId xmlns:r="http://schemas.openxmlformats.org/officeDocument/2006/relationships" id="258" r:id="Rd95f828d623d44b0"/>
    <p:sldId xmlns:r="http://schemas.openxmlformats.org/officeDocument/2006/relationships" id="259" r:id="R824252737222460a"/>
    <p:sldId xmlns:r="http://schemas.openxmlformats.org/officeDocument/2006/relationships" id="260" r:id="R76e427e75844437b"/>
    <p:sldId xmlns:r="http://schemas.openxmlformats.org/officeDocument/2006/relationships" id="261" r:id="R65413ddbace64a4e"/>
    <p:sldId xmlns:r="http://schemas.openxmlformats.org/officeDocument/2006/relationships" id="262" r:id="Racb3adda0a154b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04c949efc4e36" /><Relationship Type="http://schemas.openxmlformats.org/officeDocument/2006/relationships/slide" Target="/ppt/slides/slide1.xml" Id="R9d31cabfdd244b35" /><Relationship Type="http://schemas.openxmlformats.org/officeDocument/2006/relationships/slide" Target="/ppt/slides/slide2.xml" Id="Rfed2a26feeb04495" /><Relationship Type="http://schemas.openxmlformats.org/officeDocument/2006/relationships/slide" Target="/ppt/slides/slide3.xml" Id="Rd95f828d623d44b0" /><Relationship Type="http://schemas.openxmlformats.org/officeDocument/2006/relationships/slide" Target="/ppt/slides/slide4.xml" Id="R824252737222460a" /><Relationship Type="http://schemas.openxmlformats.org/officeDocument/2006/relationships/slide" Target="/ppt/slides/slide5.xml" Id="R76e427e75844437b" /><Relationship Type="http://schemas.openxmlformats.org/officeDocument/2006/relationships/slide" Target="/ppt/slides/slide6.xml" Id="R65413ddbace64a4e" /><Relationship Type="http://schemas.openxmlformats.org/officeDocument/2006/relationships/slide" Target="/ppt/slides/slide7.xml" Id="Racb3adda0a154b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67da9e10d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9a50021f049df" /><Relationship Type="http://schemas.openxmlformats.org/officeDocument/2006/relationships/theme" Target="/ppt/slideMasters/theme/theme1.xml" Id="Rba8feb228929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9a50021f049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7d688ad56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89cde7cfb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2284a526e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2608b8acf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10b04d88542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0e8a10fd45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83ec7840b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MÆHLE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MÆHLE &amp; CO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−1 150 519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−1 866 810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20 446 509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 RYKHUS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Færøygata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930 291 927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MÆHLE &amp; CO AS</a:t>
            </a:r>
          </a:p>
        </p:txBody>
      </p:sp>
    </p:spTree>
  </p:cSld>
  <p:clrMapOvr>
    <a:masterClrMapping xmlns:a="http://schemas.openxmlformats.org/drawingml/2006/main"/>
  </p:clrMapOvr>
</p:sld>
</file>