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82613ab4264c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8b2c49a20cb45f4"/>
  </p:sldMasterIdLst>
  <p:sldIdLst>
    <p:sldId xmlns:r="http://schemas.openxmlformats.org/officeDocument/2006/relationships" id="256" r:id="Rdb1eeb7654304dc4"/>
    <p:sldId xmlns:r="http://schemas.openxmlformats.org/officeDocument/2006/relationships" id="257" r:id="R203761ae8486495f"/>
    <p:sldId xmlns:r="http://schemas.openxmlformats.org/officeDocument/2006/relationships" id="258" r:id="R52bb65e9dc204b3f"/>
    <p:sldId xmlns:r="http://schemas.openxmlformats.org/officeDocument/2006/relationships" id="259" r:id="R61e2040fc2204a1c"/>
    <p:sldId xmlns:r="http://schemas.openxmlformats.org/officeDocument/2006/relationships" id="260" r:id="R43e89b4c9f584418"/>
    <p:sldId xmlns:r="http://schemas.openxmlformats.org/officeDocument/2006/relationships" id="261" r:id="R5c20607988914a2e"/>
    <p:sldId xmlns:r="http://schemas.openxmlformats.org/officeDocument/2006/relationships" id="262" r:id="Reee7cf5736e3437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b2c49a20cb45f4" /><Relationship Type="http://schemas.openxmlformats.org/officeDocument/2006/relationships/slide" Target="/ppt/slides/slide1.xml" Id="Rdb1eeb7654304dc4" /><Relationship Type="http://schemas.openxmlformats.org/officeDocument/2006/relationships/slide" Target="/ppt/slides/slide2.xml" Id="R203761ae8486495f" /><Relationship Type="http://schemas.openxmlformats.org/officeDocument/2006/relationships/slide" Target="/ppt/slides/slide3.xml" Id="R52bb65e9dc204b3f" /><Relationship Type="http://schemas.openxmlformats.org/officeDocument/2006/relationships/slide" Target="/ppt/slides/slide4.xml" Id="R61e2040fc2204a1c" /><Relationship Type="http://schemas.openxmlformats.org/officeDocument/2006/relationships/slide" Target="/ppt/slides/slide5.xml" Id="R43e89b4c9f584418" /><Relationship Type="http://schemas.openxmlformats.org/officeDocument/2006/relationships/slide" Target="/ppt/slides/slide6.xml" Id="R5c20607988914a2e" /><Relationship Type="http://schemas.openxmlformats.org/officeDocument/2006/relationships/slide" Target="/ppt/slides/slide7.xml" Id="Reee7cf5736e3437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51df74ccc243c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b744a400e40f5" /><Relationship Type="http://schemas.openxmlformats.org/officeDocument/2006/relationships/theme" Target="/ppt/slideMasters/theme/theme1.xml" Id="R1d01a43910e241a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2b744a400e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8b8e0913b43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ae1ef651748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dee660c01e48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eed0e69bc4f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46aedcfcc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9b3980ef445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bafea50084b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SVEBORG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SVEBORG AS ble etablert [år] og holder til i Torvastad.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133 225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CHRISTIAN LANDE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Christian Lande, Svevegen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4260 Torvastad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930 295 280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SVEBORG AS</a:t>
            </a:r>
          </a:p>
        </p:txBody>
      </p:sp>
    </p:spTree>
  </p:cSld>
  <p:clrMapOvr>
    <a:masterClrMapping xmlns:a="http://schemas.openxmlformats.org/drawingml/2006/main"/>
  </p:clrMapOvr>
</p:sld>
</file>