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69069249c243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71763f4dfa463a"/>
  </p:sldMasterIdLst>
  <p:sldIdLst>
    <p:sldId xmlns:r="http://schemas.openxmlformats.org/officeDocument/2006/relationships" id="256" r:id="Rb0119bf999e4400d"/>
    <p:sldId xmlns:r="http://schemas.openxmlformats.org/officeDocument/2006/relationships" id="257" r:id="R370ce932ade14f11"/>
    <p:sldId xmlns:r="http://schemas.openxmlformats.org/officeDocument/2006/relationships" id="258" r:id="Rd05cdb6ee1364984"/>
    <p:sldId xmlns:r="http://schemas.openxmlformats.org/officeDocument/2006/relationships" id="259" r:id="R9d2c7301f13d4375"/>
    <p:sldId xmlns:r="http://schemas.openxmlformats.org/officeDocument/2006/relationships" id="260" r:id="R280fd2b0bb63473b"/>
    <p:sldId xmlns:r="http://schemas.openxmlformats.org/officeDocument/2006/relationships" id="261" r:id="Ree507c3063574060"/>
    <p:sldId xmlns:r="http://schemas.openxmlformats.org/officeDocument/2006/relationships" id="262" r:id="Re1273531053341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71763f4dfa463a" /><Relationship Type="http://schemas.openxmlformats.org/officeDocument/2006/relationships/slide" Target="/ppt/slides/slide1.xml" Id="Rb0119bf999e4400d" /><Relationship Type="http://schemas.openxmlformats.org/officeDocument/2006/relationships/slide" Target="/ppt/slides/slide2.xml" Id="R370ce932ade14f11" /><Relationship Type="http://schemas.openxmlformats.org/officeDocument/2006/relationships/slide" Target="/ppt/slides/slide3.xml" Id="Rd05cdb6ee1364984" /><Relationship Type="http://schemas.openxmlformats.org/officeDocument/2006/relationships/slide" Target="/ppt/slides/slide4.xml" Id="R9d2c7301f13d4375" /><Relationship Type="http://schemas.openxmlformats.org/officeDocument/2006/relationships/slide" Target="/ppt/slides/slide5.xml" Id="R280fd2b0bb63473b" /><Relationship Type="http://schemas.openxmlformats.org/officeDocument/2006/relationships/slide" Target="/ppt/slides/slide6.xml" Id="Ree507c3063574060" /><Relationship Type="http://schemas.openxmlformats.org/officeDocument/2006/relationships/slide" Target="/ppt/slides/slide7.xml" Id="Re1273531053341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5894ce3ebe4e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6c285e594948d6" /><Relationship Type="http://schemas.openxmlformats.org/officeDocument/2006/relationships/theme" Target="/ppt/slideMasters/theme/theme1.xml" Id="R5e578bf5485142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6c285e594948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41eb73678d44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db268cc55e41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d1c7ff870a41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66c4d5dff349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e15517879240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2f33a542f14a2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402fb482e14e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HOLGERS1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HOLGERS1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HOLGERS1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HOLGERS1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HOLGERS1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HOLGERS1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−19 473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15 319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HOLGERS1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HOLGERSEN KJELL-AAGE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HOLGERS1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Sollien 98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5096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930 307 807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HOLGERS1 AS</a:t>
            </a:r>
          </a:p>
        </p:txBody>
      </p:sp>
    </p:spTree>
  </p:cSld>
  <p:clrMapOvr>
    <a:masterClrMapping xmlns:a="http://schemas.openxmlformats.org/drawingml/2006/main"/>
  </p:clrMapOvr>
</p:sld>
</file>