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2073ac362e40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52c405df1d4d56"/>
  </p:sldMasterIdLst>
  <p:sldIdLst>
    <p:sldId xmlns:r="http://schemas.openxmlformats.org/officeDocument/2006/relationships" id="256" r:id="Redd5d8339a7e4946"/>
    <p:sldId xmlns:r="http://schemas.openxmlformats.org/officeDocument/2006/relationships" id="257" r:id="R95e124b77f2f4243"/>
    <p:sldId xmlns:r="http://schemas.openxmlformats.org/officeDocument/2006/relationships" id="258" r:id="R09b357750e834483"/>
    <p:sldId xmlns:r="http://schemas.openxmlformats.org/officeDocument/2006/relationships" id="259" r:id="R449957de3c524e95"/>
    <p:sldId xmlns:r="http://schemas.openxmlformats.org/officeDocument/2006/relationships" id="260" r:id="Re9130afc671c4454"/>
    <p:sldId xmlns:r="http://schemas.openxmlformats.org/officeDocument/2006/relationships" id="261" r:id="R6ed52f0bb4f64a8c"/>
    <p:sldId xmlns:r="http://schemas.openxmlformats.org/officeDocument/2006/relationships" id="262" r:id="R1ff5484b78b649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52c405df1d4d56" /><Relationship Type="http://schemas.openxmlformats.org/officeDocument/2006/relationships/slide" Target="/ppt/slides/slide1.xml" Id="Redd5d8339a7e4946" /><Relationship Type="http://schemas.openxmlformats.org/officeDocument/2006/relationships/slide" Target="/ppt/slides/slide2.xml" Id="R95e124b77f2f4243" /><Relationship Type="http://schemas.openxmlformats.org/officeDocument/2006/relationships/slide" Target="/ppt/slides/slide3.xml" Id="R09b357750e834483" /><Relationship Type="http://schemas.openxmlformats.org/officeDocument/2006/relationships/slide" Target="/ppt/slides/slide4.xml" Id="R449957de3c524e95" /><Relationship Type="http://schemas.openxmlformats.org/officeDocument/2006/relationships/slide" Target="/ppt/slides/slide5.xml" Id="Re9130afc671c4454" /><Relationship Type="http://schemas.openxmlformats.org/officeDocument/2006/relationships/slide" Target="/ppt/slides/slide6.xml" Id="R6ed52f0bb4f64a8c" /><Relationship Type="http://schemas.openxmlformats.org/officeDocument/2006/relationships/slide" Target="/ppt/slides/slide7.xml" Id="R1ff5484b78b649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1929ca255043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e89ab57a842ef" /><Relationship Type="http://schemas.openxmlformats.org/officeDocument/2006/relationships/theme" Target="/ppt/slideMasters/theme/theme1.xml" Id="Rf43d85a003a241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5e89ab57a842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15703430744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46f6ef7a847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1752c9daa49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eadc1d3fc4d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b2ce079ce48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ad4f4c85944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966e461f846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INTELLI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INTELLI SERVICES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ODD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930 319 821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