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8409d47f7f48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c7b6678d204c28"/>
  </p:sldMasterIdLst>
  <p:sldIdLst>
    <p:sldId xmlns:r="http://schemas.openxmlformats.org/officeDocument/2006/relationships" id="256" r:id="Rc62db43a837c4f1d"/>
    <p:sldId xmlns:r="http://schemas.openxmlformats.org/officeDocument/2006/relationships" id="257" r:id="R9906b181a58b427e"/>
    <p:sldId xmlns:r="http://schemas.openxmlformats.org/officeDocument/2006/relationships" id="258" r:id="Rb3cb7d450b88403f"/>
    <p:sldId xmlns:r="http://schemas.openxmlformats.org/officeDocument/2006/relationships" id="259" r:id="Ra01bdd907aad4344"/>
    <p:sldId xmlns:r="http://schemas.openxmlformats.org/officeDocument/2006/relationships" id="260" r:id="R13d39e10709848d5"/>
    <p:sldId xmlns:r="http://schemas.openxmlformats.org/officeDocument/2006/relationships" id="261" r:id="R16d0fb1f927949e6"/>
    <p:sldId xmlns:r="http://schemas.openxmlformats.org/officeDocument/2006/relationships" id="262" r:id="R31658323567a42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c7b6678d204c28" /><Relationship Type="http://schemas.openxmlformats.org/officeDocument/2006/relationships/slide" Target="/ppt/slides/slide1.xml" Id="Rc62db43a837c4f1d" /><Relationship Type="http://schemas.openxmlformats.org/officeDocument/2006/relationships/slide" Target="/ppt/slides/slide2.xml" Id="R9906b181a58b427e" /><Relationship Type="http://schemas.openxmlformats.org/officeDocument/2006/relationships/slide" Target="/ppt/slides/slide3.xml" Id="Rb3cb7d450b88403f" /><Relationship Type="http://schemas.openxmlformats.org/officeDocument/2006/relationships/slide" Target="/ppt/slides/slide4.xml" Id="Ra01bdd907aad4344" /><Relationship Type="http://schemas.openxmlformats.org/officeDocument/2006/relationships/slide" Target="/ppt/slides/slide5.xml" Id="R13d39e10709848d5" /><Relationship Type="http://schemas.openxmlformats.org/officeDocument/2006/relationships/slide" Target="/ppt/slides/slide6.xml" Id="R16d0fb1f927949e6" /><Relationship Type="http://schemas.openxmlformats.org/officeDocument/2006/relationships/slide" Target="/ppt/slides/slide7.xml" Id="R31658323567a42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77bb856d0c45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a744d10924445" /><Relationship Type="http://schemas.openxmlformats.org/officeDocument/2006/relationships/theme" Target="/ppt/slideMasters/theme/theme1.xml" Id="R7ae1ec84cd3042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9a744d109244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808f4be6545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74e38449a4d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a42eac1a042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01b70e1104a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dbed596bb42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1e4b1d2b34c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489a5aefe49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SOLEND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SOLEND HOLDING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−537 007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SOLEND STEN KEPPLER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STEN SOLEND, Dovregubbens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930 320 013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