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c4eb0da0f849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a7a1cb637c4184"/>
  </p:sldMasterIdLst>
  <p:sldIdLst>
    <p:sldId xmlns:r="http://schemas.openxmlformats.org/officeDocument/2006/relationships" id="256" r:id="Rb8c0606face74982"/>
    <p:sldId xmlns:r="http://schemas.openxmlformats.org/officeDocument/2006/relationships" id="257" r:id="Rb24e479dd5bc4241"/>
    <p:sldId xmlns:r="http://schemas.openxmlformats.org/officeDocument/2006/relationships" id="258" r:id="R671688d6957a4a0c"/>
    <p:sldId xmlns:r="http://schemas.openxmlformats.org/officeDocument/2006/relationships" id="259" r:id="R15dc7d3cbf6f408d"/>
    <p:sldId xmlns:r="http://schemas.openxmlformats.org/officeDocument/2006/relationships" id="260" r:id="R6831180c76d24438"/>
    <p:sldId xmlns:r="http://schemas.openxmlformats.org/officeDocument/2006/relationships" id="261" r:id="Rc40ca0a617bc44b3"/>
    <p:sldId xmlns:r="http://schemas.openxmlformats.org/officeDocument/2006/relationships" id="262" r:id="R6b90c0d8896d49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a7a1cb637c4184" /><Relationship Type="http://schemas.openxmlformats.org/officeDocument/2006/relationships/slide" Target="/ppt/slides/slide1.xml" Id="Rb8c0606face74982" /><Relationship Type="http://schemas.openxmlformats.org/officeDocument/2006/relationships/slide" Target="/ppt/slides/slide2.xml" Id="Rb24e479dd5bc4241" /><Relationship Type="http://schemas.openxmlformats.org/officeDocument/2006/relationships/slide" Target="/ppt/slides/slide3.xml" Id="R671688d6957a4a0c" /><Relationship Type="http://schemas.openxmlformats.org/officeDocument/2006/relationships/slide" Target="/ppt/slides/slide4.xml" Id="R15dc7d3cbf6f408d" /><Relationship Type="http://schemas.openxmlformats.org/officeDocument/2006/relationships/slide" Target="/ppt/slides/slide5.xml" Id="R6831180c76d24438" /><Relationship Type="http://schemas.openxmlformats.org/officeDocument/2006/relationships/slide" Target="/ppt/slides/slide6.xml" Id="Rc40ca0a617bc44b3" /><Relationship Type="http://schemas.openxmlformats.org/officeDocument/2006/relationships/slide" Target="/ppt/slides/slide7.xml" Id="R6b90c0d8896d49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86d2498fba4f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0e8965a5944af2" /><Relationship Type="http://schemas.openxmlformats.org/officeDocument/2006/relationships/theme" Target="/ppt/slideMasters/theme/theme1.xml" Id="R9019a2bbf9014b5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0e8965a5944a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f8b3a358344be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d4e81bea934e4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5550c47b374e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62a0f133e24d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91cede4a6443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1a861d36044a8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36323c11f34da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INNUENDO FUTURUM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INNUENDO FUTURUM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INNUENDO FUTURUM AS ble etablert [år] og holder til i Brattholmen.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INNUENDO FUTURUM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INNUENDO FUTURUM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INNUENDO FUTURUM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−18 375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−11 384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9 088 617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INNUENDO FUTURUM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MODULATION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NORDSTRØM INVEST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INNUENDO FUTURUM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Åge Nordstrøm Landro, Nygårdsvegen 147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5350 Brattholmen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930 339 458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INNUENDO FUTURUM AS</a:t>
            </a:r>
          </a:p>
        </p:txBody>
      </p:sp>
    </p:spTree>
  </p:cSld>
  <p:clrMapOvr>
    <a:masterClrMapping xmlns:a="http://schemas.openxmlformats.org/drawingml/2006/main"/>
  </p:clrMapOvr>
</p:sld>
</file>