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faee20365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13aca2b40143ed"/>
  </p:sldMasterIdLst>
  <p:sldIdLst>
    <p:sldId xmlns:r="http://schemas.openxmlformats.org/officeDocument/2006/relationships" id="256" r:id="R86aee237133e4997"/>
    <p:sldId xmlns:r="http://schemas.openxmlformats.org/officeDocument/2006/relationships" id="257" r:id="Rb8e55a9321e8402e"/>
    <p:sldId xmlns:r="http://schemas.openxmlformats.org/officeDocument/2006/relationships" id="258" r:id="Rcf5d56ece43140d5"/>
    <p:sldId xmlns:r="http://schemas.openxmlformats.org/officeDocument/2006/relationships" id="259" r:id="Rf922e9b566c24ea0"/>
    <p:sldId xmlns:r="http://schemas.openxmlformats.org/officeDocument/2006/relationships" id="260" r:id="R72406ffc424146a0"/>
    <p:sldId xmlns:r="http://schemas.openxmlformats.org/officeDocument/2006/relationships" id="261" r:id="Rda9273f9dad64ddf"/>
    <p:sldId xmlns:r="http://schemas.openxmlformats.org/officeDocument/2006/relationships" id="262" r:id="R438674744b3b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3aca2b40143ed" /><Relationship Type="http://schemas.openxmlformats.org/officeDocument/2006/relationships/slide" Target="/ppt/slides/slide1.xml" Id="R86aee237133e4997" /><Relationship Type="http://schemas.openxmlformats.org/officeDocument/2006/relationships/slide" Target="/ppt/slides/slide2.xml" Id="Rb8e55a9321e8402e" /><Relationship Type="http://schemas.openxmlformats.org/officeDocument/2006/relationships/slide" Target="/ppt/slides/slide3.xml" Id="Rcf5d56ece43140d5" /><Relationship Type="http://schemas.openxmlformats.org/officeDocument/2006/relationships/slide" Target="/ppt/slides/slide4.xml" Id="Rf922e9b566c24ea0" /><Relationship Type="http://schemas.openxmlformats.org/officeDocument/2006/relationships/slide" Target="/ppt/slides/slide5.xml" Id="R72406ffc424146a0" /><Relationship Type="http://schemas.openxmlformats.org/officeDocument/2006/relationships/slide" Target="/ppt/slides/slide6.xml" Id="Rda9273f9dad64ddf" /><Relationship Type="http://schemas.openxmlformats.org/officeDocument/2006/relationships/slide" Target="/ppt/slides/slide7.xml" Id="R438674744b3b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3a4623ac2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259609754978" /><Relationship Type="http://schemas.openxmlformats.org/officeDocument/2006/relationships/theme" Target="/ppt/slideMasters/theme/theme1.xml" Id="R7498d1754e53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b625960975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19116e704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9f5c858e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437e49071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d1c7fc649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a830c76d54e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c5f6f9d23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72a7c5d62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SFH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SFH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23 800 738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23 959 346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FERKINGSTAD HYSTAD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HENNING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